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6ade12f806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1e186f1e634b25"/>
  </p:sldMasterIdLst>
  <p:sldIdLst>
    <p:sldId xmlns:r="http://schemas.openxmlformats.org/officeDocument/2006/relationships" id="256" r:id="R04f3169376784dbd"/>
    <p:sldId xmlns:r="http://schemas.openxmlformats.org/officeDocument/2006/relationships" id="257" r:id="R99a2ebadfedd41fd"/>
    <p:sldId xmlns:r="http://schemas.openxmlformats.org/officeDocument/2006/relationships" id="258" r:id="R5b152664a76e46e4"/>
    <p:sldId xmlns:r="http://schemas.openxmlformats.org/officeDocument/2006/relationships" id="259" r:id="R9dcb3a7063b6479c"/>
    <p:sldId xmlns:r="http://schemas.openxmlformats.org/officeDocument/2006/relationships" id="260" r:id="R8080eac834da49e3"/>
    <p:sldId xmlns:r="http://schemas.openxmlformats.org/officeDocument/2006/relationships" id="261" r:id="R9fc987988b1b49ba"/>
    <p:sldId xmlns:r="http://schemas.openxmlformats.org/officeDocument/2006/relationships" id="262" r:id="Rb644309aafb0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e186f1e634b25" /><Relationship Type="http://schemas.openxmlformats.org/officeDocument/2006/relationships/slide" Target="/ppt/slides/slide1.xml" Id="R04f3169376784dbd" /><Relationship Type="http://schemas.openxmlformats.org/officeDocument/2006/relationships/slide" Target="/ppt/slides/slide2.xml" Id="R99a2ebadfedd41fd" /><Relationship Type="http://schemas.openxmlformats.org/officeDocument/2006/relationships/slide" Target="/ppt/slides/slide3.xml" Id="R5b152664a76e46e4" /><Relationship Type="http://schemas.openxmlformats.org/officeDocument/2006/relationships/slide" Target="/ppt/slides/slide4.xml" Id="R9dcb3a7063b6479c" /><Relationship Type="http://schemas.openxmlformats.org/officeDocument/2006/relationships/slide" Target="/ppt/slides/slide5.xml" Id="R8080eac834da49e3" /><Relationship Type="http://schemas.openxmlformats.org/officeDocument/2006/relationships/slide" Target="/ppt/slides/slide6.xml" Id="R9fc987988b1b49ba" /><Relationship Type="http://schemas.openxmlformats.org/officeDocument/2006/relationships/slide" Target="/ppt/slides/slide7.xml" Id="Rb644309aafb0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4fbb84ab741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c36368fa94459" /><Relationship Type="http://schemas.openxmlformats.org/officeDocument/2006/relationships/theme" Target="/ppt/slideMasters/theme/theme1.xml" Id="Rcc9ad71c0095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0c36368fa9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d5ebc883e48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8aa0111e46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3547a9805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504981a241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ed5d5ced41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2e499fa0845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38551314b49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GJØVIK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GJØVIK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6 792 758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1 291 670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1 006 666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552 147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3 961 177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935 881 943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GJØVIK AS</a:t>
            </a:r>
          </a:p>
        </p:txBody>
      </p:sp>
    </p:spTree>
  </p:cSld>
  <p:clrMapOvr>
    <a:masterClrMapping xmlns:a="http://schemas.openxmlformats.org/drawingml/2006/main"/>
  </p:clrMapOvr>
</p:sld>
</file>