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94be63d79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fdde5b0b14a31"/>
  </p:sldMasterIdLst>
  <p:sldIdLst>
    <p:sldId xmlns:r="http://schemas.openxmlformats.org/officeDocument/2006/relationships" id="256" r:id="Rb7f65135908047fb"/>
    <p:sldId xmlns:r="http://schemas.openxmlformats.org/officeDocument/2006/relationships" id="257" r:id="R84e213dd83db4de5"/>
    <p:sldId xmlns:r="http://schemas.openxmlformats.org/officeDocument/2006/relationships" id="258" r:id="R66f894d85a234c3a"/>
    <p:sldId xmlns:r="http://schemas.openxmlformats.org/officeDocument/2006/relationships" id="259" r:id="Rc151fe3285dd4824"/>
    <p:sldId xmlns:r="http://schemas.openxmlformats.org/officeDocument/2006/relationships" id="260" r:id="R5fb25ba4fd0b4c7a"/>
    <p:sldId xmlns:r="http://schemas.openxmlformats.org/officeDocument/2006/relationships" id="261" r:id="R92a2c7570b01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fdde5b0b14a31" /><Relationship Type="http://schemas.openxmlformats.org/officeDocument/2006/relationships/slide" Target="/ppt/slides/slide1.xml" Id="Rb7f65135908047fb" /><Relationship Type="http://schemas.openxmlformats.org/officeDocument/2006/relationships/slide" Target="/ppt/slides/slide2.xml" Id="R84e213dd83db4de5" /><Relationship Type="http://schemas.openxmlformats.org/officeDocument/2006/relationships/slide" Target="/ppt/slides/slide3.xml" Id="R66f894d85a234c3a" /><Relationship Type="http://schemas.openxmlformats.org/officeDocument/2006/relationships/slide" Target="/ppt/slides/slide4.xml" Id="Rc151fe3285dd4824" /><Relationship Type="http://schemas.openxmlformats.org/officeDocument/2006/relationships/slide" Target="/ppt/slides/slide5.xml" Id="R5fb25ba4fd0b4c7a" /><Relationship Type="http://schemas.openxmlformats.org/officeDocument/2006/relationships/slide" Target="/ppt/slides/slide6.xml" Id="R92a2c7570b01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b62b2989a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35a14642465e" /><Relationship Type="http://schemas.openxmlformats.org/officeDocument/2006/relationships/theme" Target="/ppt/slideMasters/theme/theme1.xml" Id="R5ef919d28cde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735a14642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cabcc0c9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5eb86d42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8233cc7e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71b790ebd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75897d284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524881a8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