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5f12dc840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2fbb71eeb40b6"/>
  </p:sldMasterIdLst>
  <p:sldIdLst>
    <p:sldId xmlns:r="http://schemas.openxmlformats.org/officeDocument/2006/relationships" id="256" r:id="Rd245d1416e504af8"/>
    <p:sldId xmlns:r="http://schemas.openxmlformats.org/officeDocument/2006/relationships" id="257" r:id="Ra054db17b3a84822"/>
    <p:sldId xmlns:r="http://schemas.openxmlformats.org/officeDocument/2006/relationships" id="258" r:id="R2d9b2bd586ce4dd4"/>
    <p:sldId xmlns:r="http://schemas.openxmlformats.org/officeDocument/2006/relationships" id="259" r:id="R8b4aeb97fa694f1f"/>
    <p:sldId xmlns:r="http://schemas.openxmlformats.org/officeDocument/2006/relationships" id="260" r:id="Rd8621d8daaf44db4"/>
    <p:sldId xmlns:r="http://schemas.openxmlformats.org/officeDocument/2006/relationships" id="261" r:id="R04c7c41edd69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2fbb71eeb40b6" /><Relationship Type="http://schemas.openxmlformats.org/officeDocument/2006/relationships/slide" Target="/ppt/slides/slide1.xml" Id="Rd245d1416e504af8" /><Relationship Type="http://schemas.openxmlformats.org/officeDocument/2006/relationships/slide" Target="/ppt/slides/slide2.xml" Id="Ra054db17b3a84822" /><Relationship Type="http://schemas.openxmlformats.org/officeDocument/2006/relationships/slide" Target="/ppt/slides/slide3.xml" Id="R2d9b2bd586ce4dd4" /><Relationship Type="http://schemas.openxmlformats.org/officeDocument/2006/relationships/slide" Target="/ppt/slides/slide4.xml" Id="R8b4aeb97fa694f1f" /><Relationship Type="http://schemas.openxmlformats.org/officeDocument/2006/relationships/slide" Target="/ppt/slides/slide5.xml" Id="Rd8621d8daaf44db4" /><Relationship Type="http://schemas.openxmlformats.org/officeDocument/2006/relationships/slide" Target="/ppt/slides/slide6.xml" Id="R04c7c41edd69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5db43c286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e92f97ff74cee" /><Relationship Type="http://schemas.openxmlformats.org/officeDocument/2006/relationships/theme" Target="/ppt/slideMasters/theme/theme1.xml" Id="R974213246ad9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e92f97ff7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ace001a17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bb6558084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39a1325c344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3958294f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c3f4e2ba2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d39a5d1124c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