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e8d2de18ce44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ac21c410d846da"/>
  </p:sldMasterIdLst>
  <p:sldIdLst>
    <p:sldId xmlns:r="http://schemas.openxmlformats.org/officeDocument/2006/relationships" id="256" r:id="Rf4b725e44ee04a3e"/>
    <p:sldId xmlns:r="http://schemas.openxmlformats.org/officeDocument/2006/relationships" id="257" r:id="R6bcc6e146e4b48a6"/>
    <p:sldId xmlns:r="http://schemas.openxmlformats.org/officeDocument/2006/relationships" id="258" r:id="Rb9980907227f495a"/>
    <p:sldId xmlns:r="http://schemas.openxmlformats.org/officeDocument/2006/relationships" id="259" r:id="R123fe80574344615"/>
    <p:sldId xmlns:r="http://schemas.openxmlformats.org/officeDocument/2006/relationships" id="260" r:id="Rad11f8b6b5e44d40"/>
    <p:sldId xmlns:r="http://schemas.openxmlformats.org/officeDocument/2006/relationships" id="261" r:id="R3b4f987d6ef04e44"/>
    <p:sldId xmlns:r="http://schemas.openxmlformats.org/officeDocument/2006/relationships" id="262" r:id="R8b67e840145c4c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ac21c410d846da" /><Relationship Type="http://schemas.openxmlformats.org/officeDocument/2006/relationships/slide" Target="/ppt/slides/slide1.xml" Id="Rf4b725e44ee04a3e" /><Relationship Type="http://schemas.openxmlformats.org/officeDocument/2006/relationships/slide" Target="/ppt/slides/slide2.xml" Id="R6bcc6e146e4b48a6" /><Relationship Type="http://schemas.openxmlformats.org/officeDocument/2006/relationships/slide" Target="/ppt/slides/slide3.xml" Id="Rb9980907227f495a" /><Relationship Type="http://schemas.openxmlformats.org/officeDocument/2006/relationships/slide" Target="/ppt/slides/slide4.xml" Id="R123fe80574344615" /><Relationship Type="http://schemas.openxmlformats.org/officeDocument/2006/relationships/slide" Target="/ppt/slides/slide5.xml" Id="Rad11f8b6b5e44d40" /><Relationship Type="http://schemas.openxmlformats.org/officeDocument/2006/relationships/slide" Target="/ppt/slides/slide6.xml" Id="R3b4f987d6ef04e44" /><Relationship Type="http://schemas.openxmlformats.org/officeDocument/2006/relationships/slide" Target="/ppt/slides/slide7.xml" Id="R8b67e840145c4c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03c3576bfa43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7bdddad5c44ce" /><Relationship Type="http://schemas.openxmlformats.org/officeDocument/2006/relationships/theme" Target="/ppt/slideMasters/theme/theme1.xml" Id="Rc50b3f422dd549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37bdddad5c44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61482e5c94f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6c874172e4d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2614a1af342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31a46414348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258ced0f140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f91ba120c4d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a573e209d4d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SFG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304 053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−3 021 776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−2 241 634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56 707 093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87 679 411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COMMUNICATION AS  –  38,8 %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MOROZOV AS  –  38,8 %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GEMINI AS  –  22,5 %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gunnar.bjonness@torp-it.no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935 866 677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SFG AS</a:t>
            </a:r>
          </a:p>
        </p:txBody>
      </p:sp>
    </p:spTree>
  </p:cSld>
  <p:clrMapOvr>
    <a:masterClrMapping xmlns:a="http://schemas.openxmlformats.org/drawingml/2006/main"/>
  </p:clrMapOvr>
</p:sld>
</file>