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4dae10871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9a9d12ad34fa0"/>
  </p:sldMasterIdLst>
  <p:sldIdLst>
    <p:sldId xmlns:r="http://schemas.openxmlformats.org/officeDocument/2006/relationships" id="256" r:id="R7e5986a36bfb4700"/>
    <p:sldId xmlns:r="http://schemas.openxmlformats.org/officeDocument/2006/relationships" id="257" r:id="R31c76c50eab54d64"/>
    <p:sldId xmlns:r="http://schemas.openxmlformats.org/officeDocument/2006/relationships" id="258" r:id="R1de89ca34f4d4ad9"/>
    <p:sldId xmlns:r="http://schemas.openxmlformats.org/officeDocument/2006/relationships" id="259" r:id="R318c8be8ee9344ed"/>
    <p:sldId xmlns:r="http://schemas.openxmlformats.org/officeDocument/2006/relationships" id="260" r:id="R107bba47ed4a4a30"/>
    <p:sldId xmlns:r="http://schemas.openxmlformats.org/officeDocument/2006/relationships" id="261" r:id="R85b0c8340b9d43d3"/>
    <p:sldId xmlns:r="http://schemas.openxmlformats.org/officeDocument/2006/relationships" id="262" r:id="R288f2c076ba3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9a9d12ad34fa0" /><Relationship Type="http://schemas.openxmlformats.org/officeDocument/2006/relationships/slide" Target="/ppt/slides/slide1.xml" Id="R7e5986a36bfb4700" /><Relationship Type="http://schemas.openxmlformats.org/officeDocument/2006/relationships/slide" Target="/ppt/slides/slide2.xml" Id="R31c76c50eab54d64" /><Relationship Type="http://schemas.openxmlformats.org/officeDocument/2006/relationships/slide" Target="/ppt/slides/slide3.xml" Id="R1de89ca34f4d4ad9" /><Relationship Type="http://schemas.openxmlformats.org/officeDocument/2006/relationships/slide" Target="/ppt/slides/slide4.xml" Id="R318c8be8ee9344ed" /><Relationship Type="http://schemas.openxmlformats.org/officeDocument/2006/relationships/slide" Target="/ppt/slides/slide5.xml" Id="R107bba47ed4a4a30" /><Relationship Type="http://schemas.openxmlformats.org/officeDocument/2006/relationships/slide" Target="/ppt/slides/slide6.xml" Id="R85b0c8340b9d43d3" /><Relationship Type="http://schemas.openxmlformats.org/officeDocument/2006/relationships/slide" Target="/ppt/slides/slide7.xml" Id="R288f2c076ba3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0366f5398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6debd206447d" /><Relationship Type="http://schemas.openxmlformats.org/officeDocument/2006/relationships/theme" Target="/ppt/slideMasters/theme/theme1.xml" Id="Raaaacfecc099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06debd206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e6ff5501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a6f28cd7b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be6c2071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23555b89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9949b7fec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201ba68bd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34869465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MC.E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MC.E HOLDING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EILERTSEN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EILERTSEN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935 857 066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