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c35b1dd8b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5f8ea069646f5"/>
  </p:sldMasterIdLst>
  <p:sldIdLst>
    <p:sldId xmlns:r="http://schemas.openxmlformats.org/officeDocument/2006/relationships" id="256" r:id="R9ff12eb111f84a80"/>
    <p:sldId xmlns:r="http://schemas.openxmlformats.org/officeDocument/2006/relationships" id="257" r:id="R1b7ea9774581401f"/>
    <p:sldId xmlns:r="http://schemas.openxmlformats.org/officeDocument/2006/relationships" id="258" r:id="R5a7985f2f3604305"/>
    <p:sldId xmlns:r="http://schemas.openxmlformats.org/officeDocument/2006/relationships" id="259" r:id="R51ca29cb21ea46c9"/>
    <p:sldId xmlns:r="http://schemas.openxmlformats.org/officeDocument/2006/relationships" id="260" r:id="R74750603f0c64148"/>
    <p:sldId xmlns:r="http://schemas.openxmlformats.org/officeDocument/2006/relationships" id="261" r:id="Rc56f43505ac6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5f8ea069646f5" /><Relationship Type="http://schemas.openxmlformats.org/officeDocument/2006/relationships/slide" Target="/ppt/slides/slide1.xml" Id="R9ff12eb111f84a80" /><Relationship Type="http://schemas.openxmlformats.org/officeDocument/2006/relationships/slide" Target="/ppt/slides/slide2.xml" Id="R1b7ea9774581401f" /><Relationship Type="http://schemas.openxmlformats.org/officeDocument/2006/relationships/slide" Target="/ppt/slides/slide3.xml" Id="R5a7985f2f3604305" /><Relationship Type="http://schemas.openxmlformats.org/officeDocument/2006/relationships/slide" Target="/ppt/slides/slide4.xml" Id="R51ca29cb21ea46c9" /><Relationship Type="http://schemas.openxmlformats.org/officeDocument/2006/relationships/slide" Target="/ppt/slides/slide5.xml" Id="R74750603f0c64148" /><Relationship Type="http://schemas.openxmlformats.org/officeDocument/2006/relationships/slide" Target="/ppt/slides/slide6.xml" Id="Rc56f43505ac6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6a56b55d8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cf38bdcb04c8d" /><Relationship Type="http://schemas.openxmlformats.org/officeDocument/2006/relationships/theme" Target="/ppt/slideMasters/theme/theme1.xml" Id="R87bec8107cae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cf38bdcb0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1e4f50c0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88dff5866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45266544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c9ddefd5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512630486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bcdb166e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MC.E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935 857 066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