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ae054f67c47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8b152b38984659"/>
  </p:sldMasterIdLst>
  <p:sldIdLst>
    <p:sldId xmlns:r="http://schemas.openxmlformats.org/officeDocument/2006/relationships" id="256" r:id="Rfcef3e25452d429a"/>
    <p:sldId xmlns:r="http://schemas.openxmlformats.org/officeDocument/2006/relationships" id="257" r:id="R0d52a86289ec4498"/>
    <p:sldId xmlns:r="http://schemas.openxmlformats.org/officeDocument/2006/relationships" id="258" r:id="R7bf7f4c5b7df448a"/>
    <p:sldId xmlns:r="http://schemas.openxmlformats.org/officeDocument/2006/relationships" id="259" r:id="Rf980d2113a2e4b23"/>
    <p:sldId xmlns:r="http://schemas.openxmlformats.org/officeDocument/2006/relationships" id="260" r:id="R54d498d6d8ba44e8"/>
    <p:sldId xmlns:r="http://schemas.openxmlformats.org/officeDocument/2006/relationships" id="261" r:id="R5fe8e35a5fcc4a97"/>
    <p:sldId xmlns:r="http://schemas.openxmlformats.org/officeDocument/2006/relationships" id="262" r:id="Re1b31cf1af024e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b152b38984659" /><Relationship Type="http://schemas.openxmlformats.org/officeDocument/2006/relationships/slide" Target="/ppt/slides/slide1.xml" Id="Rfcef3e25452d429a" /><Relationship Type="http://schemas.openxmlformats.org/officeDocument/2006/relationships/slide" Target="/ppt/slides/slide2.xml" Id="R0d52a86289ec4498" /><Relationship Type="http://schemas.openxmlformats.org/officeDocument/2006/relationships/slide" Target="/ppt/slides/slide3.xml" Id="R7bf7f4c5b7df448a" /><Relationship Type="http://schemas.openxmlformats.org/officeDocument/2006/relationships/slide" Target="/ppt/slides/slide4.xml" Id="Rf980d2113a2e4b23" /><Relationship Type="http://schemas.openxmlformats.org/officeDocument/2006/relationships/slide" Target="/ppt/slides/slide5.xml" Id="R54d498d6d8ba44e8" /><Relationship Type="http://schemas.openxmlformats.org/officeDocument/2006/relationships/slide" Target="/ppt/slides/slide6.xml" Id="R5fe8e35a5fcc4a97" /><Relationship Type="http://schemas.openxmlformats.org/officeDocument/2006/relationships/slide" Target="/ppt/slides/slide7.xml" Id="Re1b31cf1af024e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87428a4f545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0578c72994d1b" /><Relationship Type="http://schemas.openxmlformats.org/officeDocument/2006/relationships/theme" Target="/ppt/slideMasters/theme/theme1.xml" Id="R74ab7302fffc4d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a0578c72994d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cdf0a41ac46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8d1d3030d40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30e31ecfb42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8410afe5145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2bfe87c574b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454db7c4942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c93fd4a0a49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CEIRE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CEIRE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347 363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348 240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HEREID ØVREBOTTEN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REIEL JOHAN HAUGLAND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Brendeholten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935 829 976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