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c539774164f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4bcaa5f2b4772"/>
  </p:sldMasterIdLst>
  <p:sldIdLst>
    <p:sldId xmlns:r="http://schemas.openxmlformats.org/officeDocument/2006/relationships" id="256" r:id="R5d47396e769b47e0"/>
    <p:sldId xmlns:r="http://schemas.openxmlformats.org/officeDocument/2006/relationships" id="257" r:id="Rd55ffeec9cd54bce"/>
    <p:sldId xmlns:r="http://schemas.openxmlformats.org/officeDocument/2006/relationships" id="258" r:id="R77520500e29e4718"/>
    <p:sldId xmlns:r="http://schemas.openxmlformats.org/officeDocument/2006/relationships" id="259" r:id="R813a89bbeb224fd6"/>
    <p:sldId xmlns:r="http://schemas.openxmlformats.org/officeDocument/2006/relationships" id="260" r:id="R489eeff81ece4170"/>
    <p:sldId xmlns:r="http://schemas.openxmlformats.org/officeDocument/2006/relationships" id="261" r:id="R9b3eef7785a14e6b"/>
    <p:sldId xmlns:r="http://schemas.openxmlformats.org/officeDocument/2006/relationships" id="262" r:id="R86f6922e6f6a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4bcaa5f2b4772" /><Relationship Type="http://schemas.openxmlformats.org/officeDocument/2006/relationships/slide" Target="/ppt/slides/slide1.xml" Id="R5d47396e769b47e0" /><Relationship Type="http://schemas.openxmlformats.org/officeDocument/2006/relationships/slide" Target="/ppt/slides/slide2.xml" Id="Rd55ffeec9cd54bce" /><Relationship Type="http://schemas.openxmlformats.org/officeDocument/2006/relationships/slide" Target="/ppt/slides/slide3.xml" Id="R77520500e29e4718" /><Relationship Type="http://schemas.openxmlformats.org/officeDocument/2006/relationships/slide" Target="/ppt/slides/slide4.xml" Id="R813a89bbeb224fd6" /><Relationship Type="http://schemas.openxmlformats.org/officeDocument/2006/relationships/slide" Target="/ppt/slides/slide5.xml" Id="R489eeff81ece4170" /><Relationship Type="http://schemas.openxmlformats.org/officeDocument/2006/relationships/slide" Target="/ppt/slides/slide6.xml" Id="R9b3eef7785a14e6b" /><Relationship Type="http://schemas.openxmlformats.org/officeDocument/2006/relationships/slide" Target="/ppt/slides/slide7.xml" Id="R86f6922e6f6a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68f6ec4a8f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eab5ad6ca247c5" /><Relationship Type="http://schemas.openxmlformats.org/officeDocument/2006/relationships/theme" Target="/ppt/slideMasters/theme/theme1.xml" Id="R5399f999c9e048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eab5ad6ca247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adf76e52748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0c7dc17304c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1e3a1e6fc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0eee8f9154f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6261bea4743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8b6234e2144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328c9deb8c4f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−343 971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15 365 115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93 020 790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935 796 431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 AS</a:t>
            </a:r>
          </a:p>
        </p:txBody>
      </p:sp>
    </p:spTree>
  </p:cSld>
  <p:clrMapOvr>
    <a:masterClrMapping xmlns:a="http://schemas.openxmlformats.org/drawingml/2006/main"/>
  </p:clrMapOvr>
</p:sld>
</file>