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75c50ead554c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99f910d325481e"/>
  </p:sldMasterIdLst>
  <p:sldIdLst>
    <p:sldId xmlns:r="http://schemas.openxmlformats.org/officeDocument/2006/relationships" id="256" r:id="R95273e09fb834482"/>
    <p:sldId xmlns:r="http://schemas.openxmlformats.org/officeDocument/2006/relationships" id="257" r:id="R5e63c71be4cb4416"/>
    <p:sldId xmlns:r="http://schemas.openxmlformats.org/officeDocument/2006/relationships" id="258" r:id="Rbee68d4113ce44ee"/>
    <p:sldId xmlns:r="http://schemas.openxmlformats.org/officeDocument/2006/relationships" id="259" r:id="R829bd3fc23654944"/>
    <p:sldId xmlns:r="http://schemas.openxmlformats.org/officeDocument/2006/relationships" id="260" r:id="Rca50cb0236b54bb8"/>
    <p:sldId xmlns:r="http://schemas.openxmlformats.org/officeDocument/2006/relationships" id="261" r:id="Rcfe93f7d968b4b6d"/>
    <p:sldId xmlns:r="http://schemas.openxmlformats.org/officeDocument/2006/relationships" id="262" r:id="R515100896c9549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9f910d325481e" /><Relationship Type="http://schemas.openxmlformats.org/officeDocument/2006/relationships/slide" Target="/ppt/slides/slide1.xml" Id="R95273e09fb834482" /><Relationship Type="http://schemas.openxmlformats.org/officeDocument/2006/relationships/slide" Target="/ppt/slides/slide2.xml" Id="R5e63c71be4cb4416" /><Relationship Type="http://schemas.openxmlformats.org/officeDocument/2006/relationships/slide" Target="/ppt/slides/slide3.xml" Id="Rbee68d4113ce44ee" /><Relationship Type="http://schemas.openxmlformats.org/officeDocument/2006/relationships/slide" Target="/ppt/slides/slide4.xml" Id="R829bd3fc23654944" /><Relationship Type="http://schemas.openxmlformats.org/officeDocument/2006/relationships/slide" Target="/ppt/slides/slide5.xml" Id="Rca50cb0236b54bb8" /><Relationship Type="http://schemas.openxmlformats.org/officeDocument/2006/relationships/slide" Target="/ppt/slides/slide6.xml" Id="Rcfe93f7d968b4b6d" /><Relationship Type="http://schemas.openxmlformats.org/officeDocument/2006/relationships/slide" Target="/ppt/slides/slide7.xml" Id="R515100896c9549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4a997963941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2318261e84e5b" /><Relationship Type="http://schemas.openxmlformats.org/officeDocument/2006/relationships/theme" Target="/ppt/slideMasters/theme/theme1.xml" Id="Rb00b0351221645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2318261e84e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bbefc6dee47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2667e60ba42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c9cb110524e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661dc236a46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f849f84ee4e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28c38f1794c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c77d23fea40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SUE HOLDING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11 293 862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ELLINGSEN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Langryggveien 142A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935 774 136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SUE HOLDING AS</a:t>
            </a:r>
          </a:p>
        </p:txBody>
      </p:sp>
    </p:spTree>
  </p:cSld>
  <p:clrMapOvr>
    <a:masterClrMapping xmlns:a="http://schemas.openxmlformats.org/drawingml/2006/main"/>
  </p:clrMapOvr>
</p:sld>
</file>