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628f7f9e2942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f26a4a4c164ab5"/>
  </p:sldMasterIdLst>
  <p:sldIdLst>
    <p:sldId xmlns:r="http://schemas.openxmlformats.org/officeDocument/2006/relationships" id="256" r:id="Re3fd608ae07b4641"/>
    <p:sldId xmlns:r="http://schemas.openxmlformats.org/officeDocument/2006/relationships" id="257" r:id="Rb80bd2dbe766470f"/>
    <p:sldId xmlns:r="http://schemas.openxmlformats.org/officeDocument/2006/relationships" id="258" r:id="R8ad40fca7f5b463d"/>
    <p:sldId xmlns:r="http://schemas.openxmlformats.org/officeDocument/2006/relationships" id="259" r:id="Rf6a218124b29497e"/>
    <p:sldId xmlns:r="http://schemas.openxmlformats.org/officeDocument/2006/relationships" id="260" r:id="Rb405f949b0254a85"/>
    <p:sldId xmlns:r="http://schemas.openxmlformats.org/officeDocument/2006/relationships" id="261" r:id="R5f3bc43c87144c6d"/>
    <p:sldId xmlns:r="http://schemas.openxmlformats.org/officeDocument/2006/relationships" id="262" r:id="Raaa1f0a2635d44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26a4a4c164ab5" /><Relationship Type="http://schemas.openxmlformats.org/officeDocument/2006/relationships/slide" Target="/ppt/slides/slide1.xml" Id="Re3fd608ae07b4641" /><Relationship Type="http://schemas.openxmlformats.org/officeDocument/2006/relationships/slide" Target="/ppt/slides/slide2.xml" Id="Rb80bd2dbe766470f" /><Relationship Type="http://schemas.openxmlformats.org/officeDocument/2006/relationships/slide" Target="/ppt/slides/slide3.xml" Id="R8ad40fca7f5b463d" /><Relationship Type="http://schemas.openxmlformats.org/officeDocument/2006/relationships/slide" Target="/ppt/slides/slide4.xml" Id="Rf6a218124b29497e" /><Relationship Type="http://schemas.openxmlformats.org/officeDocument/2006/relationships/slide" Target="/ppt/slides/slide5.xml" Id="Rb405f949b0254a85" /><Relationship Type="http://schemas.openxmlformats.org/officeDocument/2006/relationships/slide" Target="/ppt/slides/slide6.xml" Id="R5f3bc43c87144c6d" /><Relationship Type="http://schemas.openxmlformats.org/officeDocument/2006/relationships/slide" Target="/ppt/slides/slide7.xml" Id="Raaa1f0a2635d44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fe65f81604b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f7e6de725436b" /><Relationship Type="http://schemas.openxmlformats.org/officeDocument/2006/relationships/theme" Target="/ppt/slideMasters/theme/theme1.xml" Id="R014f35c65d2643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3f7e6de72543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ee6e0d2b14e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aa9fbb38f40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66b3d25f44f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74a33e97e42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3dd70b9ea43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88442988340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69fc290c040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CTRL35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CTRL35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11 291 988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935 761 468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