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247a0ac1c74b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96abe5f4eb489a"/>
  </p:sldMasterIdLst>
  <p:sldIdLst>
    <p:sldId xmlns:r="http://schemas.openxmlformats.org/officeDocument/2006/relationships" id="256" r:id="R0f8fede123814ade"/>
    <p:sldId xmlns:r="http://schemas.openxmlformats.org/officeDocument/2006/relationships" id="257" r:id="R96e5f4611e8a461d"/>
    <p:sldId xmlns:r="http://schemas.openxmlformats.org/officeDocument/2006/relationships" id="258" r:id="R9470c2971f314aba"/>
    <p:sldId xmlns:r="http://schemas.openxmlformats.org/officeDocument/2006/relationships" id="259" r:id="Rbee60b2a82a74ddc"/>
    <p:sldId xmlns:r="http://schemas.openxmlformats.org/officeDocument/2006/relationships" id="260" r:id="R96b020a331da4c84"/>
    <p:sldId xmlns:r="http://schemas.openxmlformats.org/officeDocument/2006/relationships" id="261" r:id="R2744125bdc384b1f"/>
    <p:sldId xmlns:r="http://schemas.openxmlformats.org/officeDocument/2006/relationships" id="262" r:id="R8fb028ed696b47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96abe5f4eb489a" /><Relationship Type="http://schemas.openxmlformats.org/officeDocument/2006/relationships/slide" Target="/ppt/slides/slide1.xml" Id="R0f8fede123814ade" /><Relationship Type="http://schemas.openxmlformats.org/officeDocument/2006/relationships/slide" Target="/ppt/slides/slide2.xml" Id="R96e5f4611e8a461d" /><Relationship Type="http://schemas.openxmlformats.org/officeDocument/2006/relationships/slide" Target="/ppt/slides/slide3.xml" Id="R9470c2971f314aba" /><Relationship Type="http://schemas.openxmlformats.org/officeDocument/2006/relationships/slide" Target="/ppt/slides/slide4.xml" Id="Rbee60b2a82a74ddc" /><Relationship Type="http://schemas.openxmlformats.org/officeDocument/2006/relationships/slide" Target="/ppt/slides/slide5.xml" Id="R96b020a331da4c84" /><Relationship Type="http://schemas.openxmlformats.org/officeDocument/2006/relationships/slide" Target="/ppt/slides/slide6.xml" Id="R2744125bdc384b1f" /><Relationship Type="http://schemas.openxmlformats.org/officeDocument/2006/relationships/slide" Target="/ppt/slides/slide7.xml" Id="R8fb028ed696b47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e82acb0224d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ac5c173e5e4c84" /><Relationship Type="http://schemas.openxmlformats.org/officeDocument/2006/relationships/theme" Target="/ppt/slideMasters/theme/theme1.xml" Id="R707d2c29f86f48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ac5c173e5e4c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bbe5737eb4a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4bf0b5f6c84c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0ea7f4eed46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d0f3ac49340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bb173783345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7a21ab17c4b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c0d66888d40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TARAVIK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TARAVIK INVEST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−96 422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−72 921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5 017 313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SIGMUND TOLLEFSEN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Rogalandgata 101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5522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935 722 772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TARAVIK INVEST AS</a:t>
            </a:r>
          </a:p>
        </p:txBody>
      </p:sp>
    </p:spTree>
  </p:cSld>
  <p:clrMapOvr>
    <a:masterClrMapping xmlns:a="http://schemas.openxmlformats.org/drawingml/2006/main"/>
  </p:clrMapOvr>
</p:sld>
</file>