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04c4ed28e9349c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adb8709bb4f4698"/>
  </p:sldMasterIdLst>
  <p:sldIdLst>
    <p:sldId xmlns:r="http://schemas.openxmlformats.org/officeDocument/2006/relationships" id="256" r:id="R68e63c138be2477a"/>
    <p:sldId xmlns:r="http://schemas.openxmlformats.org/officeDocument/2006/relationships" id="257" r:id="R1cdfd19870e54234"/>
    <p:sldId xmlns:r="http://schemas.openxmlformats.org/officeDocument/2006/relationships" id="258" r:id="Rd863027e320049a1"/>
    <p:sldId xmlns:r="http://schemas.openxmlformats.org/officeDocument/2006/relationships" id="259" r:id="Ra14163468acf4a66"/>
    <p:sldId xmlns:r="http://schemas.openxmlformats.org/officeDocument/2006/relationships" id="260" r:id="Ra1223331c83945f0"/>
    <p:sldId xmlns:r="http://schemas.openxmlformats.org/officeDocument/2006/relationships" id="261" r:id="Rfa3459fd64e24a9b"/>
    <p:sldId xmlns:r="http://schemas.openxmlformats.org/officeDocument/2006/relationships" id="262" r:id="Rc14467f91e694c0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adb8709bb4f4698" /><Relationship Type="http://schemas.openxmlformats.org/officeDocument/2006/relationships/slide" Target="/ppt/slides/slide1.xml" Id="R68e63c138be2477a" /><Relationship Type="http://schemas.openxmlformats.org/officeDocument/2006/relationships/slide" Target="/ppt/slides/slide2.xml" Id="R1cdfd19870e54234" /><Relationship Type="http://schemas.openxmlformats.org/officeDocument/2006/relationships/slide" Target="/ppt/slides/slide3.xml" Id="Rd863027e320049a1" /><Relationship Type="http://schemas.openxmlformats.org/officeDocument/2006/relationships/slide" Target="/ppt/slides/slide4.xml" Id="Ra14163468acf4a66" /><Relationship Type="http://schemas.openxmlformats.org/officeDocument/2006/relationships/slide" Target="/ppt/slides/slide5.xml" Id="Ra1223331c83945f0" /><Relationship Type="http://schemas.openxmlformats.org/officeDocument/2006/relationships/slide" Target="/ppt/slides/slide6.xml" Id="Rfa3459fd64e24a9b" /><Relationship Type="http://schemas.openxmlformats.org/officeDocument/2006/relationships/slide" Target="/ppt/slides/slide7.xml" Id="Rc14467f91e694c0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018f0f2b6d9432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c68ee2f8d34d12" /><Relationship Type="http://schemas.openxmlformats.org/officeDocument/2006/relationships/theme" Target="/ppt/slideMasters/theme/theme1.xml" Id="Raeae400ef9c94cb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dc68ee2f8d34d1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71dbd669b0435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df29b69ca6476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634088a3a044d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4c222820fa4da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2319d2ec704e5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9c4f65cb9f46e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ece51330ea494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EHO-HOLDING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EHO-HOLDING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EHO-HOLDING AS ble etablert [år] og holder til i Vikersund.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EHO-HOLDING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EHO-HOLDING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EHO-HOLDING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−9 622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−9 622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20 378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932 878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EHO-HOLDING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ELISABETH HOLSBREKKEN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EHO-HOLDING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Torsbyveien 170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3370 Vikersund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935 700 809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EHO-HOLDING AS</a:t>
            </a:r>
          </a:p>
        </p:txBody>
      </p:sp>
    </p:spTree>
  </p:cSld>
  <p:clrMapOvr>
    <a:masterClrMapping xmlns:a="http://schemas.openxmlformats.org/drawingml/2006/main"/>
  </p:clrMapOvr>
</p:sld>
</file>