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1ead936c4e4e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6c6ffacdd84c64"/>
  </p:sldMasterIdLst>
  <p:sldIdLst>
    <p:sldId xmlns:r="http://schemas.openxmlformats.org/officeDocument/2006/relationships" id="256" r:id="R79e931839f8e448c"/>
    <p:sldId xmlns:r="http://schemas.openxmlformats.org/officeDocument/2006/relationships" id="257" r:id="Rd2c98e785e1346b9"/>
    <p:sldId xmlns:r="http://schemas.openxmlformats.org/officeDocument/2006/relationships" id="258" r:id="R41cc63fbc8e24b86"/>
    <p:sldId xmlns:r="http://schemas.openxmlformats.org/officeDocument/2006/relationships" id="259" r:id="R798b7a20837342ca"/>
    <p:sldId xmlns:r="http://schemas.openxmlformats.org/officeDocument/2006/relationships" id="260" r:id="R2bc33fa45817414c"/>
    <p:sldId xmlns:r="http://schemas.openxmlformats.org/officeDocument/2006/relationships" id="261" r:id="R201323cb695141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6c6ffacdd84c64" /><Relationship Type="http://schemas.openxmlformats.org/officeDocument/2006/relationships/slide" Target="/ppt/slides/slide1.xml" Id="R79e931839f8e448c" /><Relationship Type="http://schemas.openxmlformats.org/officeDocument/2006/relationships/slide" Target="/ppt/slides/slide2.xml" Id="Rd2c98e785e1346b9" /><Relationship Type="http://schemas.openxmlformats.org/officeDocument/2006/relationships/slide" Target="/ppt/slides/slide3.xml" Id="R41cc63fbc8e24b86" /><Relationship Type="http://schemas.openxmlformats.org/officeDocument/2006/relationships/slide" Target="/ppt/slides/slide4.xml" Id="R798b7a20837342ca" /><Relationship Type="http://schemas.openxmlformats.org/officeDocument/2006/relationships/slide" Target="/ppt/slides/slide5.xml" Id="R2bc33fa45817414c" /><Relationship Type="http://schemas.openxmlformats.org/officeDocument/2006/relationships/slide" Target="/ppt/slides/slide6.xml" Id="R201323cb695141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2ac8c9bfd4f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ccbce8f8d48b2" /><Relationship Type="http://schemas.openxmlformats.org/officeDocument/2006/relationships/theme" Target="/ppt/slideMasters/theme/theme1.xml" Id="R5d6a60a3bcc14c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8ccbce8f8d48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f9d98b3be49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8642bc0d048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dcdefa1e442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2a490193643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17213733b4a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f98abbe9044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73 171 361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19 252 925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15 110 412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24 798 819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55 851 247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935 650 798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