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79ceaa6ca4a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4ab1f377fa483b"/>
  </p:sldMasterIdLst>
  <p:sldIdLst>
    <p:sldId xmlns:r="http://schemas.openxmlformats.org/officeDocument/2006/relationships" id="256" r:id="R3dfe80b951564019"/>
    <p:sldId xmlns:r="http://schemas.openxmlformats.org/officeDocument/2006/relationships" id="257" r:id="Rfa1b76e8efea42e5"/>
    <p:sldId xmlns:r="http://schemas.openxmlformats.org/officeDocument/2006/relationships" id="258" r:id="R1017bb1c215e4e9b"/>
    <p:sldId xmlns:r="http://schemas.openxmlformats.org/officeDocument/2006/relationships" id="259" r:id="R61e40468526a464e"/>
    <p:sldId xmlns:r="http://schemas.openxmlformats.org/officeDocument/2006/relationships" id="260" r:id="R23258358772f4bcb"/>
    <p:sldId xmlns:r="http://schemas.openxmlformats.org/officeDocument/2006/relationships" id="261" r:id="Rb9933bbb2c93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ab1f377fa483b" /><Relationship Type="http://schemas.openxmlformats.org/officeDocument/2006/relationships/slide" Target="/ppt/slides/slide1.xml" Id="R3dfe80b951564019" /><Relationship Type="http://schemas.openxmlformats.org/officeDocument/2006/relationships/slide" Target="/ppt/slides/slide2.xml" Id="Rfa1b76e8efea42e5" /><Relationship Type="http://schemas.openxmlformats.org/officeDocument/2006/relationships/slide" Target="/ppt/slides/slide3.xml" Id="R1017bb1c215e4e9b" /><Relationship Type="http://schemas.openxmlformats.org/officeDocument/2006/relationships/slide" Target="/ppt/slides/slide4.xml" Id="R61e40468526a464e" /><Relationship Type="http://schemas.openxmlformats.org/officeDocument/2006/relationships/slide" Target="/ppt/slides/slide5.xml" Id="R23258358772f4bcb" /><Relationship Type="http://schemas.openxmlformats.org/officeDocument/2006/relationships/slide" Target="/ppt/slides/slide6.xml" Id="Rb9933bbb2c93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6dc88a071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f56cdecf848b8" /><Relationship Type="http://schemas.openxmlformats.org/officeDocument/2006/relationships/theme" Target="/ppt/slideMasters/theme/theme1.xml" Id="R52b4841b56d8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f56cdecf8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6d88dad7d4e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0d6bb59ff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bf80abd9b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ea6c7062740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7affcab04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939ee9249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