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264d21877c45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32745d41843a7"/>
  </p:sldMasterIdLst>
  <p:sldIdLst>
    <p:sldId xmlns:r="http://schemas.openxmlformats.org/officeDocument/2006/relationships" id="256" r:id="Rf0bccadef04a48f4"/>
    <p:sldId xmlns:r="http://schemas.openxmlformats.org/officeDocument/2006/relationships" id="257" r:id="R75028dc050094403"/>
    <p:sldId xmlns:r="http://schemas.openxmlformats.org/officeDocument/2006/relationships" id="258" r:id="Re1815fae85aa4728"/>
    <p:sldId xmlns:r="http://schemas.openxmlformats.org/officeDocument/2006/relationships" id="259" r:id="Rf37d6c70247d4ed8"/>
    <p:sldId xmlns:r="http://schemas.openxmlformats.org/officeDocument/2006/relationships" id="260" r:id="R5700db677d9845f8"/>
    <p:sldId xmlns:r="http://schemas.openxmlformats.org/officeDocument/2006/relationships" id="261" r:id="R236928e9853d4805"/>
    <p:sldId xmlns:r="http://schemas.openxmlformats.org/officeDocument/2006/relationships" id="262" r:id="R4bd84ae496474b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32745d41843a7" /><Relationship Type="http://schemas.openxmlformats.org/officeDocument/2006/relationships/slide" Target="/ppt/slides/slide1.xml" Id="Rf0bccadef04a48f4" /><Relationship Type="http://schemas.openxmlformats.org/officeDocument/2006/relationships/slide" Target="/ppt/slides/slide2.xml" Id="R75028dc050094403" /><Relationship Type="http://schemas.openxmlformats.org/officeDocument/2006/relationships/slide" Target="/ppt/slides/slide3.xml" Id="Re1815fae85aa4728" /><Relationship Type="http://schemas.openxmlformats.org/officeDocument/2006/relationships/slide" Target="/ppt/slides/slide4.xml" Id="Rf37d6c70247d4ed8" /><Relationship Type="http://schemas.openxmlformats.org/officeDocument/2006/relationships/slide" Target="/ppt/slides/slide5.xml" Id="R5700db677d9845f8" /><Relationship Type="http://schemas.openxmlformats.org/officeDocument/2006/relationships/slide" Target="/ppt/slides/slide6.xml" Id="R236928e9853d4805" /><Relationship Type="http://schemas.openxmlformats.org/officeDocument/2006/relationships/slide" Target="/ppt/slides/slide7.xml" Id="R4bd84ae496474b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c1f694a794b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fb6fe79e94d12" /><Relationship Type="http://schemas.openxmlformats.org/officeDocument/2006/relationships/theme" Target="/ppt/slideMasters/theme/theme1.xml" Id="R0d4ff0b9ea5b4f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ffb6fe79e94d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ea93a34f444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acfb6bee744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cd6aa19ff40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dc2ad5a20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821d9fd64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66588541c4d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bea4a0a144a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SVITH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SVITH INVEST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UTBERG SVITH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Frøshaugs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935 584 949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