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2e70a340f041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9e5313cbf94474"/>
  </p:sldMasterIdLst>
  <p:sldIdLst>
    <p:sldId xmlns:r="http://schemas.openxmlformats.org/officeDocument/2006/relationships" id="256" r:id="R1e104bc4075f41f4"/>
    <p:sldId xmlns:r="http://schemas.openxmlformats.org/officeDocument/2006/relationships" id="257" r:id="R95bbfb9f318340e1"/>
    <p:sldId xmlns:r="http://schemas.openxmlformats.org/officeDocument/2006/relationships" id="258" r:id="R4295c4450c414cfe"/>
    <p:sldId xmlns:r="http://schemas.openxmlformats.org/officeDocument/2006/relationships" id="259" r:id="Re5d7e3b52aa948d2"/>
    <p:sldId xmlns:r="http://schemas.openxmlformats.org/officeDocument/2006/relationships" id="260" r:id="R0a3176e8f8ff49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9e5313cbf94474" /><Relationship Type="http://schemas.openxmlformats.org/officeDocument/2006/relationships/slide" Target="/ppt/slides/slide1.xml" Id="R1e104bc4075f41f4" /><Relationship Type="http://schemas.openxmlformats.org/officeDocument/2006/relationships/slide" Target="/ppt/slides/slide2.xml" Id="R95bbfb9f318340e1" /><Relationship Type="http://schemas.openxmlformats.org/officeDocument/2006/relationships/slide" Target="/ppt/slides/slide3.xml" Id="R4295c4450c414cfe" /><Relationship Type="http://schemas.openxmlformats.org/officeDocument/2006/relationships/slide" Target="/ppt/slides/slide4.xml" Id="Re5d7e3b52aa948d2" /><Relationship Type="http://schemas.openxmlformats.org/officeDocument/2006/relationships/slide" Target="/ppt/slides/slide5.xml" Id="R0a3176e8f8ff49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4c173bd02844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e9079a765451b" /><Relationship Type="http://schemas.openxmlformats.org/officeDocument/2006/relationships/theme" Target="/ppt/slideMasters/theme/theme1.xml" Id="Rfcd580a4c1034b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9e9079a76545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81587795e42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3ca2362c364e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63444d3b4141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7425df4554f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08a162cbe64f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VIHALS HANDELSSTED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VIHALS HANDELSSTED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VIHALS HANDELSSTED ble etablert [år] og holder til i Vihals.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VIHALS HANDELSSTED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VIHALS HANDELSSTED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VIHALS HANDELSSTED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Vihalsvegen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6697 Vihals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935 572 975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VIHALS HANDELSSTED</a:t>
            </a:r>
          </a:p>
        </p:txBody>
      </p:sp>
    </p:spTree>
  </p:cSld>
  <p:clrMapOvr>
    <a:masterClrMapping xmlns:a="http://schemas.openxmlformats.org/drawingml/2006/main"/>
  </p:clrMapOvr>
</p:sld>
</file>