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d3cbede1a4b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ebdf818a02447d"/>
  </p:sldMasterIdLst>
  <p:sldIdLst>
    <p:sldId xmlns:r="http://schemas.openxmlformats.org/officeDocument/2006/relationships" id="256" r:id="R889cd6167f324fba"/>
    <p:sldId xmlns:r="http://schemas.openxmlformats.org/officeDocument/2006/relationships" id="257" r:id="R6932b5c0fb4a46de"/>
    <p:sldId xmlns:r="http://schemas.openxmlformats.org/officeDocument/2006/relationships" id="258" r:id="R008a6e0dc2964269"/>
    <p:sldId xmlns:r="http://schemas.openxmlformats.org/officeDocument/2006/relationships" id="259" r:id="R820b5f25b0df4537"/>
    <p:sldId xmlns:r="http://schemas.openxmlformats.org/officeDocument/2006/relationships" id="260" r:id="R8ff0194ed8134a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bdf818a02447d" /><Relationship Type="http://schemas.openxmlformats.org/officeDocument/2006/relationships/slide" Target="/ppt/slides/slide1.xml" Id="R889cd6167f324fba" /><Relationship Type="http://schemas.openxmlformats.org/officeDocument/2006/relationships/slide" Target="/ppt/slides/slide2.xml" Id="R6932b5c0fb4a46de" /><Relationship Type="http://schemas.openxmlformats.org/officeDocument/2006/relationships/slide" Target="/ppt/slides/slide3.xml" Id="R008a6e0dc2964269" /><Relationship Type="http://schemas.openxmlformats.org/officeDocument/2006/relationships/slide" Target="/ppt/slides/slide4.xml" Id="R820b5f25b0df4537" /><Relationship Type="http://schemas.openxmlformats.org/officeDocument/2006/relationships/slide" Target="/ppt/slides/slide5.xml" Id="R8ff0194ed8134a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6871dbe4c4a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ac1cc04c9445a" /><Relationship Type="http://schemas.openxmlformats.org/officeDocument/2006/relationships/theme" Target="/ppt/slideMasters/theme/theme1.xml" Id="R9eba6e60ed3e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dac1cc04c944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8e0285b4b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1d81fca0c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4c90c945940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1fda4a140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3ca58e74b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BIBELSELSKAP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BIBELSELSKAP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97 64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post@bibel.no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www.bibel.no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935 570 212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