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302a9fa60924be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60005627454b37"/>
  </p:sldMasterIdLst>
  <p:sldIdLst>
    <p:sldId xmlns:r="http://schemas.openxmlformats.org/officeDocument/2006/relationships" id="256" r:id="Rdd9be4122fae4fa9"/>
    <p:sldId xmlns:r="http://schemas.openxmlformats.org/officeDocument/2006/relationships" id="257" r:id="R2f5eda06a1ef4cde"/>
    <p:sldId xmlns:r="http://schemas.openxmlformats.org/officeDocument/2006/relationships" id="258" r:id="R7a91d50202744980"/>
    <p:sldId xmlns:r="http://schemas.openxmlformats.org/officeDocument/2006/relationships" id="259" r:id="R7438af171175479c"/>
    <p:sldId xmlns:r="http://schemas.openxmlformats.org/officeDocument/2006/relationships" id="260" r:id="Rcb3e8cf06a5f4657"/>
    <p:sldId xmlns:r="http://schemas.openxmlformats.org/officeDocument/2006/relationships" id="261" r:id="Ra8208091a3b64e30"/>
    <p:sldId xmlns:r="http://schemas.openxmlformats.org/officeDocument/2006/relationships" id="262" r:id="R9b2535804bd7464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60005627454b37" /><Relationship Type="http://schemas.openxmlformats.org/officeDocument/2006/relationships/slide" Target="/ppt/slides/slide1.xml" Id="Rdd9be4122fae4fa9" /><Relationship Type="http://schemas.openxmlformats.org/officeDocument/2006/relationships/slide" Target="/ppt/slides/slide2.xml" Id="R2f5eda06a1ef4cde" /><Relationship Type="http://schemas.openxmlformats.org/officeDocument/2006/relationships/slide" Target="/ppt/slides/slide3.xml" Id="R7a91d50202744980" /><Relationship Type="http://schemas.openxmlformats.org/officeDocument/2006/relationships/slide" Target="/ppt/slides/slide4.xml" Id="R7438af171175479c" /><Relationship Type="http://schemas.openxmlformats.org/officeDocument/2006/relationships/slide" Target="/ppt/slides/slide5.xml" Id="Rcb3e8cf06a5f4657" /><Relationship Type="http://schemas.openxmlformats.org/officeDocument/2006/relationships/slide" Target="/ppt/slides/slide6.xml" Id="Ra8208091a3b64e30" /><Relationship Type="http://schemas.openxmlformats.org/officeDocument/2006/relationships/slide" Target="/ppt/slides/slide7.xml" Id="R9b2535804bd7464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d0011125004a9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17b7c479ae454a" /><Relationship Type="http://schemas.openxmlformats.org/officeDocument/2006/relationships/theme" Target="/ppt/slideMasters/theme/theme1.xml" Id="R2b8d3818f08e466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c17b7c479ae454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c118ea555245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e58adf8e1a448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12834615aa4b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72127188c6444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efb27151054c0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c3e8f4740045d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dd7f62b9ad414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HALVORSEN BYGG OG EIENDOMSFORVALTNING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HALVORSEN BYGG OG EIENDOMSFORVALTNING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HALVORSEN BYGG OG EIENDOMSFORVALTNING AS ble etablert [år] og holder til i Andebu.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HALVORSEN BYGG OG EIENDOMSFORVALTNING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HALVORSEN BYGG OG EIENDOMSFORVALTNING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HALVORSEN BYGG OG EIENDOMSFORVALTNING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709 815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98 595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76 904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100 404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318 717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HALVORSEN BYGG OG EIENDOMSFORVALTNING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JIM ANDRE HALVORSEN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HALVORSEN BYGG OG EIENDOMSFORVALTNING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Dyrsøveien 196G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3158 Andebu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935 547 423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HALVORSEN BYGG OG EIENDOMSFORVALTNING AS</a:t>
            </a:r>
          </a:p>
        </p:txBody>
      </p:sp>
    </p:spTree>
  </p:cSld>
  <p:clrMapOvr>
    <a:masterClrMapping xmlns:a="http://schemas.openxmlformats.org/drawingml/2006/main"/>
  </p:clrMapOvr>
</p:sld>
</file>