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2daf4abbf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97b8054154956"/>
  </p:sldMasterIdLst>
  <p:sldIdLst>
    <p:sldId xmlns:r="http://schemas.openxmlformats.org/officeDocument/2006/relationships" id="256" r:id="Rfdd593d1daff478d"/>
    <p:sldId xmlns:r="http://schemas.openxmlformats.org/officeDocument/2006/relationships" id="257" r:id="Ra83b3e6a3bc643b0"/>
    <p:sldId xmlns:r="http://schemas.openxmlformats.org/officeDocument/2006/relationships" id="258" r:id="Rb4b4036a84a24049"/>
    <p:sldId xmlns:r="http://schemas.openxmlformats.org/officeDocument/2006/relationships" id="259" r:id="Rdf2e02ca10bc438d"/>
    <p:sldId xmlns:r="http://schemas.openxmlformats.org/officeDocument/2006/relationships" id="260" r:id="R36ee4c9cc91e4af6"/>
    <p:sldId xmlns:r="http://schemas.openxmlformats.org/officeDocument/2006/relationships" id="261" r:id="R0344faab20ff4c44"/>
    <p:sldId xmlns:r="http://schemas.openxmlformats.org/officeDocument/2006/relationships" id="262" r:id="R9eac29a479c4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97b8054154956" /><Relationship Type="http://schemas.openxmlformats.org/officeDocument/2006/relationships/slide" Target="/ppt/slides/slide1.xml" Id="Rfdd593d1daff478d" /><Relationship Type="http://schemas.openxmlformats.org/officeDocument/2006/relationships/slide" Target="/ppt/slides/slide2.xml" Id="Ra83b3e6a3bc643b0" /><Relationship Type="http://schemas.openxmlformats.org/officeDocument/2006/relationships/slide" Target="/ppt/slides/slide3.xml" Id="Rb4b4036a84a24049" /><Relationship Type="http://schemas.openxmlformats.org/officeDocument/2006/relationships/slide" Target="/ppt/slides/slide4.xml" Id="Rdf2e02ca10bc438d" /><Relationship Type="http://schemas.openxmlformats.org/officeDocument/2006/relationships/slide" Target="/ppt/slides/slide5.xml" Id="R36ee4c9cc91e4af6" /><Relationship Type="http://schemas.openxmlformats.org/officeDocument/2006/relationships/slide" Target="/ppt/slides/slide6.xml" Id="R0344faab20ff4c44" /><Relationship Type="http://schemas.openxmlformats.org/officeDocument/2006/relationships/slide" Target="/ppt/slides/slide7.xml" Id="R9eac29a479c4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c0e46bec5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4720a4fd41ca" /><Relationship Type="http://schemas.openxmlformats.org/officeDocument/2006/relationships/theme" Target="/ppt/slideMasters/theme/theme1.xml" Id="R8f3381fdc673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e4720a4fd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763247ef6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4e101316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65e3c613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3cc6e9f50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8e5d27bd6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3d9035d5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7dd9ca91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47 588 240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57742633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