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79dcb4b4214d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af7294b65f4e56"/>
  </p:sldMasterIdLst>
  <p:sldIdLst>
    <p:sldId xmlns:r="http://schemas.openxmlformats.org/officeDocument/2006/relationships" id="256" r:id="Rce85f734352e40c8"/>
    <p:sldId xmlns:r="http://schemas.openxmlformats.org/officeDocument/2006/relationships" id="257" r:id="Rb0a54bea79f34949"/>
    <p:sldId xmlns:r="http://schemas.openxmlformats.org/officeDocument/2006/relationships" id="258" r:id="R51efd7c678e54300"/>
    <p:sldId xmlns:r="http://schemas.openxmlformats.org/officeDocument/2006/relationships" id="259" r:id="Rdc3617bc0e4a4204"/>
    <p:sldId xmlns:r="http://schemas.openxmlformats.org/officeDocument/2006/relationships" id="260" r:id="Rf8454a1f56e941ad"/>
    <p:sldId xmlns:r="http://schemas.openxmlformats.org/officeDocument/2006/relationships" id="261" r:id="R4558eedc1ee6405d"/>
    <p:sldId xmlns:r="http://schemas.openxmlformats.org/officeDocument/2006/relationships" id="262" r:id="Rc510ebabe01842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af7294b65f4e56" /><Relationship Type="http://schemas.openxmlformats.org/officeDocument/2006/relationships/slide" Target="/ppt/slides/slide1.xml" Id="Rce85f734352e40c8" /><Relationship Type="http://schemas.openxmlformats.org/officeDocument/2006/relationships/slide" Target="/ppt/slides/slide2.xml" Id="Rb0a54bea79f34949" /><Relationship Type="http://schemas.openxmlformats.org/officeDocument/2006/relationships/slide" Target="/ppt/slides/slide3.xml" Id="R51efd7c678e54300" /><Relationship Type="http://schemas.openxmlformats.org/officeDocument/2006/relationships/slide" Target="/ppt/slides/slide4.xml" Id="Rdc3617bc0e4a4204" /><Relationship Type="http://schemas.openxmlformats.org/officeDocument/2006/relationships/slide" Target="/ppt/slides/slide5.xml" Id="Rf8454a1f56e941ad" /><Relationship Type="http://schemas.openxmlformats.org/officeDocument/2006/relationships/slide" Target="/ppt/slides/slide6.xml" Id="R4558eedc1ee6405d" /><Relationship Type="http://schemas.openxmlformats.org/officeDocument/2006/relationships/slide" Target="/ppt/slides/slide7.xml" Id="Rc510ebabe01842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c250eb493d4a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fe9e0efc64bce" /><Relationship Type="http://schemas.openxmlformats.org/officeDocument/2006/relationships/theme" Target="/ppt/slideMasters/theme/theme1.xml" Id="R17f174ffd33149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6fe9e0efc64b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fe56df4da4c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9d317e98f4b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fc1c3c2294a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1339d354c4f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7d410f9d645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d56f117494f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20bb6688842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EVYTS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EVYTS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EVYTS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EVYTS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EVYTS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EVYTS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182 630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8 150 649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8 202 160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EVYTS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STYVE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EVYTS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Holmegata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935 512 905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EVYTS AS</a:t>
            </a:r>
          </a:p>
        </p:txBody>
      </p:sp>
    </p:spTree>
  </p:cSld>
  <p:clrMapOvr>
    <a:masterClrMapping xmlns:a="http://schemas.openxmlformats.org/drawingml/2006/main"/>
  </p:clrMapOvr>
</p:sld>
</file>