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6226fd835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d18b92c5c43f3"/>
  </p:sldMasterIdLst>
  <p:sldIdLst>
    <p:sldId xmlns:r="http://schemas.openxmlformats.org/officeDocument/2006/relationships" id="256" r:id="Rfae0af3993284160"/>
    <p:sldId xmlns:r="http://schemas.openxmlformats.org/officeDocument/2006/relationships" id="257" r:id="R46651050b41f4ba3"/>
    <p:sldId xmlns:r="http://schemas.openxmlformats.org/officeDocument/2006/relationships" id="258" r:id="Rb04fec191aca4fa6"/>
    <p:sldId xmlns:r="http://schemas.openxmlformats.org/officeDocument/2006/relationships" id="259" r:id="Ra93dd37a3f83471a"/>
    <p:sldId xmlns:r="http://schemas.openxmlformats.org/officeDocument/2006/relationships" id="260" r:id="Rd8eca482548d4875"/>
    <p:sldId xmlns:r="http://schemas.openxmlformats.org/officeDocument/2006/relationships" id="261" r:id="R6d5cf425b139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d18b92c5c43f3" /><Relationship Type="http://schemas.openxmlformats.org/officeDocument/2006/relationships/slide" Target="/ppt/slides/slide1.xml" Id="Rfae0af3993284160" /><Relationship Type="http://schemas.openxmlformats.org/officeDocument/2006/relationships/slide" Target="/ppt/slides/slide2.xml" Id="R46651050b41f4ba3" /><Relationship Type="http://schemas.openxmlformats.org/officeDocument/2006/relationships/slide" Target="/ppt/slides/slide3.xml" Id="Rb04fec191aca4fa6" /><Relationship Type="http://schemas.openxmlformats.org/officeDocument/2006/relationships/slide" Target="/ppt/slides/slide4.xml" Id="Ra93dd37a3f83471a" /><Relationship Type="http://schemas.openxmlformats.org/officeDocument/2006/relationships/slide" Target="/ppt/slides/slide5.xml" Id="Rd8eca482548d4875" /><Relationship Type="http://schemas.openxmlformats.org/officeDocument/2006/relationships/slide" Target="/ppt/slides/slide6.xml" Id="R6d5cf425b139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8f6ffb69d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35fe04fdc4873" /><Relationship Type="http://schemas.openxmlformats.org/officeDocument/2006/relationships/theme" Target="/ppt/slideMasters/theme/theme1.xml" Id="R8a6c055b87d3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35fe04fdc48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1c7cfe70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19bb0cbcb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b81265fc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23c7ccc9e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8f0bf9bb1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62775831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