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c74b7e7d8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1bfdd6baa4544"/>
  </p:sldMasterIdLst>
  <p:sldIdLst>
    <p:sldId xmlns:r="http://schemas.openxmlformats.org/officeDocument/2006/relationships" id="256" r:id="R64727a2e71da46c6"/>
    <p:sldId xmlns:r="http://schemas.openxmlformats.org/officeDocument/2006/relationships" id="257" r:id="R6d98433db9694eaf"/>
    <p:sldId xmlns:r="http://schemas.openxmlformats.org/officeDocument/2006/relationships" id="258" r:id="Rfc39e1a25f904167"/>
    <p:sldId xmlns:r="http://schemas.openxmlformats.org/officeDocument/2006/relationships" id="259" r:id="Rf2d86cc29fa644cd"/>
    <p:sldId xmlns:r="http://schemas.openxmlformats.org/officeDocument/2006/relationships" id="260" r:id="R11fcb08db03945eb"/>
    <p:sldId xmlns:r="http://schemas.openxmlformats.org/officeDocument/2006/relationships" id="261" r:id="R02e6edf2909c42da"/>
    <p:sldId xmlns:r="http://schemas.openxmlformats.org/officeDocument/2006/relationships" id="262" r:id="Rc83fa857d9c7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1bfdd6baa4544" /><Relationship Type="http://schemas.openxmlformats.org/officeDocument/2006/relationships/slide" Target="/ppt/slides/slide1.xml" Id="R64727a2e71da46c6" /><Relationship Type="http://schemas.openxmlformats.org/officeDocument/2006/relationships/slide" Target="/ppt/slides/slide2.xml" Id="R6d98433db9694eaf" /><Relationship Type="http://schemas.openxmlformats.org/officeDocument/2006/relationships/slide" Target="/ppt/slides/slide3.xml" Id="Rfc39e1a25f904167" /><Relationship Type="http://schemas.openxmlformats.org/officeDocument/2006/relationships/slide" Target="/ppt/slides/slide4.xml" Id="Rf2d86cc29fa644cd" /><Relationship Type="http://schemas.openxmlformats.org/officeDocument/2006/relationships/slide" Target="/ppt/slides/slide5.xml" Id="R11fcb08db03945eb" /><Relationship Type="http://schemas.openxmlformats.org/officeDocument/2006/relationships/slide" Target="/ppt/slides/slide6.xml" Id="R02e6edf2909c42da" /><Relationship Type="http://schemas.openxmlformats.org/officeDocument/2006/relationships/slide" Target="/ppt/slides/slide7.xml" Id="Rc83fa857d9c7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f398d0546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4482c85fd4f62" /><Relationship Type="http://schemas.openxmlformats.org/officeDocument/2006/relationships/theme" Target="/ppt/slideMasters/theme/theme1.xml" Id="R05b5588e4511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4482c85fd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7bc4a90a0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14bef0c28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f22ee9429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3e4cbff94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723c22a08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b6eeb90b948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b745298a345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W.S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W.S INVESTMENT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2 849 756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EVA ULSLETTEN SKATT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935 486 173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W.S INVESTMENT AS</a:t>
            </a:r>
          </a:p>
        </p:txBody>
      </p:sp>
    </p:spTree>
  </p:cSld>
  <p:clrMapOvr>
    <a:masterClrMapping xmlns:a="http://schemas.openxmlformats.org/drawingml/2006/main"/>
  </p:clrMapOvr>
</p:sld>
</file>