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b8feda13946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9ac0e67b954e49"/>
  </p:sldMasterIdLst>
  <p:sldIdLst>
    <p:sldId xmlns:r="http://schemas.openxmlformats.org/officeDocument/2006/relationships" id="256" r:id="R67ee1c317d0e4630"/>
    <p:sldId xmlns:r="http://schemas.openxmlformats.org/officeDocument/2006/relationships" id="257" r:id="Rb259f4404d39413d"/>
    <p:sldId xmlns:r="http://schemas.openxmlformats.org/officeDocument/2006/relationships" id="258" r:id="R4bbccc2413e742ad"/>
    <p:sldId xmlns:r="http://schemas.openxmlformats.org/officeDocument/2006/relationships" id="259" r:id="Rcf5b3c5bd8954400"/>
    <p:sldId xmlns:r="http://schemas.openxmlformats.org/officeDocument/2006/relationships" id="260" r:id="Re7adf8a608cc4c4f"/>
    <p:sldId xmlns:r="http://schemas.openxmlformats.org/officeDocument/2006/relationships" id="261" r:id="R0078d27146c0427b"/>
    <p:sldId xmlns:r="http://schemas.openxmlformats.org/officeDocument/2006/relationships" id="262" r:id="Ra37c67d80452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ac0e67b954e49" /><Relationship Type="http://schemas.openxmlformats.org/officeDocument/2006/relationships/slide" Target="/ppt/slides/slide1.xml" Id="R67ee1c317d0e4630" /><Relationship Type="http://schemas.openxmlformats.org/officeDocument/2006/relationships/slide" Target="/ppt/slides/slide2.xml" Id="Rb259f4404d39413d" /><Relationship Type="http://schemas.openxmlformats.org/officeDocument/2006/relationships/slide" Target="/ppt/slides/slide3.xml" Id="R4bbccc2413e742ad" /><Relationship Type="http://schemas.openxmlformats.org/officeDocument/2006/relationships/slide" Target="/ppt/slides/slide4.xml" Id="Rcf5b3c5bd8954400" /><Relationship Type="http://schemas.openxmlformats.org/officeDocument/2006/relationships/slide" Target="/ppt/slides/slide5.xml" Id="Re7adf8a608cc4c4f" /><Relationship Type="http://schemas.openxmlformats.org/officeDocument/2006/relationships/slide" Target="/ppt/slides/slide6.xml" Id="R0078d27146c0427b" /><Relationship Type="http://schemas.openxmlformats.org/officeDocument/2006/relationships/slide" Target="/ppt/slides/slide7.xml" Id="Ra37c67d80452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263965748143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2b9b1fb3fe4bcc" /><Relationship Type="http://schemas.openxmlformats.org/officeDocument/2006/relationships/theme" Target="/ppt/slideMasters/theme/theme1.xml" Id="R4ebadeab7bb14b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2b9b1fb3fe4b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34f4b66df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f9e1dd117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0db9640cd44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6e421695b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d83b103cd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6f9653cff4d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1f3269b9549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MÅRSMIA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MÅRSMIA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7 206 670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SKJOLDDAL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Kolbuvegen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935 472 385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