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5c6d3d79b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a378a049d41d6"/>
  </p:sldMasterIdLst>
  <p:sldIdLst>
    <p:sldId xmlns:r="http://schemas.openxmlformats.org/officeDocument/2006/relationships" id="256" r:id="R3dd82f806fa64ca1"/>
    <p:sldId xmlns:r="http://schemas.openxmlformats.org/officeDocument/2006/relationships" id="257" r:id="Rcc0ef3a5af824c9c"/>
    <p:sldId xmlns:r="http://schemas.openxmlformats.org/officeDocument/2006/relationships" id="258" r:id="R2ecaac401e094dfe"/>
    <p:sldId xmlns:r="http://schemas.openxmlformats.org/officeDocument/2006/relationships" id="259" r:id="Rf8fee751a5f94334"/>
    <p:sldId xmlns:r="http://schemas.openxmlformats.org/officeDocument/2006/relationships" id="260" r:id="R674257d299a241b5"/>
    <p:sldId xmlns:r="http://schemas.openxmlformats.org/officeDocument/2006/relationships" id="261" r:id="Red0f2105ba8f44b8"/>
    <p:sldId xmlns:r="http://schemas.openxmlformats.org/officeDocument/2006/relationships" id="262" r:id="R874c6bd131f9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a378a049d41d6" /><Relationship Type="http://schemas.openxmlformats.org/officeDocument/2006/relationships/slide" Target="/ppt/slides/slide1.xml" Id="R3dd82f806fa64ca1" /><Relationship Type="http://schemas.openxmlformats.org/officeDocument/2006/relationships/slide" Target="/ppt/slides/slide2.xml" Id="Rcc0ef3a5af824c9c" /><Relationship Type="http://schemas.openxmlformats.org/officeDocument/2006/relationships/slide" Target="/ppt/slides/slide3.xml" Id="R2ecaac401e094dfe" /><Relationship Type="http://schemas.openxmlformats.org/officeDocument/2006/relationships/slide" Target="/ppt/slides/slide4.xml" Id="Rf8fee751a5f94334" /><Relationship Type="http://schemas.openxmlformats.org/officeDocument/2006/relationships/slide" Target="/ppt/slides/slide5.xml" Id="R674257d299a241b5" /><Relationship Type="http://schemas.openxmlformats.org/officeDocument/2006/relationships/slide" Target="/ppt/slides/slide6.xml" Id="Red0f2105ba8f44b8" /><Relationship Type="http://schemas.openxmlformats.org/officeDocument/2006/relationships/slide" Target="/ppt/slides/slide7.xml" Id="R874c6bd131f9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757788c46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f37e49d842af" /><Relationship Type="http://schemas.openxmlformats.org/officeDocument/2006/relationships/theme" Target="/ppt/slideMasters/theme/theme1.xml" Id="Rfa78862520ff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3f37e49d8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0e7e1f37c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722ec777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fa10af23c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2f6224ae4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ee7378254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ba615384e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6e97ebbb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4 564 050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3 661 266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17 677 747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36 218 600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OLE-JØRGEN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Ole-Jørgen Dahl, Schultz'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935 464 307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AB-INVEST AS</a:t>
            </a:r>
          </a:p>
        </p:txBody>
      </p:sp>
    </p:spTree>
  </p:cSld>
  <p:clrMapOvr>
    <a:masterClrMapping xmlns:a="http://schemas.openxmlformats.org/drawingml/2006/main"/>
  </p:clrMapOvr>
</p:sld>
</file>