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9353ca73af4b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2bc9ea2e1c4c87"/>
  </p:sldMasterIdLst>
  <p:sldIdLst>
    <p:sldId xmlns:r="http://schemas.openxmlformats.org/officeDocument/2006/relationships" id="256" r:id="R65c24efa784b439a"/>
    <p:sldId xmlns:r="http://schemas.openxmlformats.org/officeDocument/2006/relationships" id="257" r:id="R5b4dd918bfc849c1"/>
    <p:sldId xmlns:r="http://schemas.openxmlformats.org/officeDocument/2006/relationships" id="258" r:id="Rf534b9c5768c4ab8"/>
    <p:sldId xmlns:r="http://schemas.openxmlformats.org/officeDocument/2006/relationships" id="259" r:id="Rf2b0bda561fa458a"/>
    <p:sldId xmlns:r="http://schemas.openxmlformats.org/officeDocument/2006/relationships" id="260" r:id="R01e990a1db424bf5"/>
    <p:sldId xmlns:r="http://schemas.openxmlformats.org/officeDocument/2006/relationships" id="261" r:id="R2d9c2f5f18fe4b6f"/>
    <p:sldId xmlns:r="http://schemas.openxmlformats.org/officeDocument/2006/relationships" id="262" r:id="R0ef29fefeaed48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2bc9ea2e1c4c87" /><Relationship Type="http://schemas.openxmlformats.org/officeDocument/2006/relationships/slide" Target="/ppt/slides/slide1.xml" Id="R65c24efa784b439a" /><Relationship Type="http://schemas.openxmlformats.org/officeDocument/2006/relationships/slide" Target="/ppt/slides/slide2.xml" Id="R5b4dd918bfc849c1" /><Relationship Type="http://schemas.openxmlformats.org/officeDocument/2006/relationships/slide" Target="/ppt/slides/slide3.xml" Id="Rf534b9c5768c4ab8" /><Relationship Type="http://schemas.openxmlformats.org/officeDocument/2006/relationships/slide" Target="/ppt/slides/slide4.xml" Id="Rf2b0bda561fa458a" /><Relationship Type="http://schemas.openxmlformats.org/officeDocument/2006/relationships/slide" Target="/ppt/slides/slide5.xml" Id="R01e990a1db424bf5" /><Relationship Type="http://schemas.openxmlformats.org/officeDocument/2006/relationships/slide" Target="/ppt/slides/slide6.xml" Id="R2d9c2f5f18fe4b6f" /><Relationship Type="http://schemas.openxmlformats.org/officeDocument/2006/relationships/slide" Target="/ppt/slides/slide7.xml" Id="R0ef29fefeaed48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d6462fbf3d45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94386823547b3" /><Relationship Type="http://schemas.openxmlformats.org/officeDocument/2006/relationships/theme" Target="/ppt/slideMasters/theme/theme1.xml" Id="Ra2cf318fbf7a48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e94386823547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4e8bf2ec444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e3cc37d904f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55cfd31364d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9bf67a7d949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5c1b1712e47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38bdab90f43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10b4d75f44f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KONNESTAD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KONNESTAD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211 333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6 535 903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12 645 081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24 513 219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KONNESTAD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Temseveien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4885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935 456 460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KONNESTAD AS</a:t>
            </a:r>
          </a:p>
        </p:txBody>
      </p:sp>
    </p:spTree>
  </p:cSld>
  <p:clrMapOvr>
    <a:masterClrMapping xmlns:a="http://schemas.openxmlformats.org/drawingml/2006/main"/>
  </p:clrMapOvr>
</p:sld>
</file>