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064692825674a0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e2e25bf63224c38"/>
  </p:sldMasterIdLst>
  <p:sldIdLst>
    <p:sldId xmlns:r="http://schemas.openxmlformats.org/officeDocument/2006/relationships" id="256" r:id="R8be37df8688543d9"/>
    <p:sldId xmlns:r="http://schemas.openxmlformats.org/officeDocument/2006/relationships" id="257" r:id="Rb19f75c587034605"/>
    <p:sldId xmlns:r="http://schemas.openxmlformats.org/officeDocument/2006/relationships" id="258" r:id="R954a7bc80ea04be1"/>
    <p:sldId xmlns:r="http://schemas.openxmlformats.org/officeDocument/2006/relationships" id="259" r:id="Rd4c388420c0f48e2"/>
    <p:sldId xmlns:r="http://schemas.openxmlformats.org/officeDocument/2006/relationships" id="260" r:id="Raae71bdada034bd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e2e25bf63224c38" /><Relationship Type="http://schemas.openxmlformats.org/officeDocument/2006/relationships/slide" Target="/ppt/slides/slide1.xml" Id="R8be37df8688543d9" /><Relationship Type="http://schemas.openxmlformats.org/officeDocument/2006/relationships/slide" Target="/ppt/slides/slide2.xml" Id="Rb19f75c587034605" /><Relationship Type="http://schemas.openxmlformats.org/officeDocument/2006/relationships/slide" Target="/ppt/slides/slide3.xml" Id="R954a7bc80ea04be1" /><Relationship Type="http://schemas.openxmlformats.org/officeDocument/2006/relationships/slide" Target="/ppt/slides/slide4.xml" Id="Rd4c388420c0f48e2" /><Relationship Type="http://schemas.openxmlformats.org/officeDocument/2006/relationships/slide" Target="/ppt/slides/slide5.xml" Id="Raae71bdada034bd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a6f19d0454942c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3e61af01f746a8" /><Relationship Type="http://schemas.openxmlformats.org/officeDocument/2006/relationships/theme" Target="/ppt/slideMasters/theme/theme1.xml" Id="R702ba21e09d5421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63e61af01f746a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21de855d034ca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8cbc180afb49e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dd6929339e437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b2dfa7af4f42b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eaeea4670b4c6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SANDVEN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SANDVEN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SANDVEN ble etablert [år] og holder til i Norheimsund.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SANDVEN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SANDVEN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SANDVEN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Dalatunvegen 258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5600 Norheimsund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935 454 549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SANDVEN</a:t>
            </a:r>
          </a:p>
        </p:txBody>
      </p:sp>
    </p:spTree>
  </p:cSld>
  <p:clrMapOvr>
    <a:masterClrMapping xmlns:a="http://schemas.openxmlformats.org/drawingml/2006/main"/>
  </p:clrMapOvr>
</p:sld>
</file>