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e6c7ad0ee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8b20414f2456d"/>
  </p:sldMasterIdLst>
  <p:sldIdLst>
    <p:sldId xmlns:r="http://schemas.openxmlformats.org/officeDocument/2006/relationships" id="256" r:id="R7275dfc35aa548e9"/>
    <p:sldId xmlns:r="http://schemas.openxmlformats.org/officeDocument/2006/relationships" id="257" r:id="Rc01cbf49568f4b37"/>
    <p:sldId xmlns:r="http://schemas.openxmlformats.org/officeDocument/2006/relationships" id="258" r:id="R7ab0ebb31a084298"/>
    <p:sldId xmlns:r="http://schemas.openxmlformats.org/officeDocument/2006/relationships" id="259" r:id="Rafcb85832d064922"/>
    <p:sldId xmlns:r="http://schemas.openxmlformats.org/officeDocument/2006/relationships" id="260" r:id="R7366db1337ab4082"/>
    <p:sldId xmlns:r="http://schemas.openxmlformats.org/officeDocument/2006/relationships" id="261" r:id="R1d8e7875bf84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8b20414f2456d" /><Relationship Type="http://schemas.openxmlformats.org/officeDocument/2006/relationships/slide" Target="/ppt/slides/slide1.xml" Id="R7275dfc35aa548e9" /><Relationship Type="http://schemas.openxmlformats.org/officeDocument/2006/relationships/slide" Target="/ppt/slides/slide2.xml" Id="Rc01cbf49568f4b37" /><Relationship Type="http://schemas.openxmlformats.org/officeDocument/2006/relationships/slide" Target="/ppt/slides/slide3.xml" Id="R7ab0ebb31a084298" /><Relationship Type="http://schemas.openxmlformats.org/officeDocument/2006/relationships/slide" Target="/ppt/slides/slide4.xml" Id="Rafcb85832d064922" /><Relationship Type="http://schemas.openxmlformats.org/officeDocument/2006/relationships/slide" Target="/ppt/slides/slide5.xml" Id="R7366db1337ab4082" /><Relationship Type="http://schemas.openxmlformats.org/officeDocument/2006/relationships/slide" Target="/ppt/slides/slide6.xml" Id="R1d8e7875bf84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d9b3e314d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9a9a44f2401f" /><Relationship Type="http://schemas.openxmlformats.org/officeDocument/2006/relationships/theme" Target="/ppt/slideMasters/theme/theme1.xml" Id="R0cfa00beee44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c9a9a44f2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dffdaba0d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03ccb181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2f5c4b994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bda68ca98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12527d6dd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8360e24a1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