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5f04330f0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b6def840d4e70"/>
  </p:sldMasterIdLst>
  <p:sldIdLst>
    <p:sldId xmlns:r="http://schemas.openxmlformats.org/officeDocument/2006/relationships" id="256" r:id="Rf06d508ff8d14356"/>
    <p:sldId xmlns:r="http://schemas.openxmlformats.org/officeDocument/2006/relationships" id="257" r:id="Rc440381f03f84af6"/>
    <p:sldId xmlns:r="http://schemas.openxmlformats.org/officeDocument/2006/relationships" id="258" r:id="R627a297053844601"/>
    <p:sldId xmlns:r="http://schemas.openxmlformats.org/officeDocument/2006/relationships" id="259" r:id="R468c4fdfbf8c4ec8"/>
    <p:sldId xmlns:r="http://schemas.openxmlformats.org/officeDocument/2006/relationships" id="260" r:id="R09904488fc534245"/>
    <p:sldId xmlns:r="http://schemas.openxmlformats.org/officeDocument/2006/relationships" id="261" r:id="Ra9adb0c21d4a4fe2"/>
    <p:sldId xmlns:r="http://schemas.openxmlformats.org/officeDocument/2006/relationships" id="262" r:id="R23179460f35b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b6def840d4e70" /><Relationship Type="http://schemas.openxmlformats.org/officeDocument/2006/relationships/slide" Target="/ppt/slides/slide1.xml" Id="Rf06d508ff8d14356" /><Relationship Type="http://schemas.openxmlformats.org/officeDocument/2006/relationships/slide" Target="/ppt/slides/slide2.xml" Id="Rc440381f03f84af6" /><Relationship Type="http://schemas.openxmlformats.org/officeDocument/2006/relationships/slide" Target="/ppt/slides/slide3.xml" Id="R627a297053844601" /><Relationship Type="http://schemas.openxmlformats.org/officeDocument/2006/relationships/slide" Target="/ppt/slides/slide4.xml" Id="R468c4fdfbf8c4ec8" /><Relationship Type="http://schemas.openxmlformats.org/officeDocument/2006/relationships/slide" Target="/ppt/slides/slide5.xml" Id="R09904488fc534245" /><Relationship Type="http://schemas.openxmlformats.org/officeDocument/2006/relationships/slide" Target="/ppt/slides/slide6.xml" Id="Ra9adb0c21d4a4fe2" /><Relationship Type="http://schemas.openxmlformats.org/officeDocument/2006/relationships/slide" Target="/ppt/slides/slide7.xml" Id="R23179460f35b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4b2bb11c8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48da6a1b4c7a" /><Relationship Type="http://schemas.openxmlformats.org/officeDocument/2006/relationships/theme" Target="/ppt/slideMasters/theme/theme1.xml" Id="Rdbe601c1cd22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48da6a1b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b245ca2e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69aaa6f5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3e5f9f50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8c3301cb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5cea8fa2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e8487f52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6f851632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RORGE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RORGE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Bjørn Rorge, Haneholmveien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935 423 929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RORGE AS</a:t>
            </a:r>
          </a:p>
        </p:txBody>
      </p:sp>
    </p:spTree>
  </p:cSld>
  <p:clrMapOvr>
    <a:masterClrMapping xmlns:a="http://schemas.openxmlformats.org/drawingml/2006/main"/>
  </p:clrMapOvr>
</p:sld>
</file>