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c95c14a7f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edd4a850245f7"/>
  </p:sldMasterIdLst>
  <p:sldIdLst>
    <p:sldId xmlns:r="http://schemas.openxmlformats.org/officeDocument/2006/relationships" id="256" r:id="R88e68d54fee44f4b"/>
    <p:sldId xmlns:r="http://schemas.openxmlformats.org/officeDocument/2006/relationships" id="257" r:id="R9a7cd72c7bc04a7c"/>
    <p:sldId xmlns:r="http://schemas.openxmlformats.org/officeDocument/2006/relationships" id="258" r:id="R6cbd47cc5ed54bb8"/>
    <p:sldId xmlns:r="http://schemas.openxmlformats.org/officeDocument/2006/relationships" id="259" r:id="R10f1403166e641e5"/>
    <p:sldId xmlns:r="http://schemas.openxmlformats.org/officeDocument/2006/relationships" id="260" r:id="Ra981b9b4de844a65"/>
    <p:sldId xmlns:r="http://schemas.openxmlformats.org/officeDocument/2006/relationships" id="261" r:id="R94571d27189f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edd4a850245f7" /><Relationship Type="http://schemas.openxmlformats.org/officeDocument/2006/relationships/slide" Target="/ppt/slides/slide1.xml" Id="R88e68d54fee44f4b" /><Relationship Type="http://schemas.openxmlformats.org/officeDocument/2006/relationships/slide" Target="/ppt/slides/slide2.xml" Id="R9a7cd72c7bc04a7c" /><Relationship Type="http://schemas.openxmlformats.org/officeDocument/2006/relationships/slide" Target="/ppt/slides/slide3.xml" Id="R6cbd47cc5ed54bb8" /><Relationship Type="http://schemas.openxmlformats.org/officeDocument/2006/relationships/slide" Target="/ppt/slides/slide4.xml" Id="R10f1403166e641e5" /><Relationship Type="http://schemas.openxmlformats.org/officeDocument/2006/relationships/slide" Target="/ppt/slides/slide5.xml" Id="Ra981b9b4de844a65" /><Relationship Type="http://schemas.openxmlformats.org/officeDocument/2006/relationships/slide" Target="/ppt/slides/slide6.xml" Id="R94571d27189f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4a199502b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dd79f4494a28" /><Relationship Type="http://schemas.openxmlformats.org/officeDocument/2006/relationships/theme" Target="/ppt/slideMasters/theme/theme1.xml" Id="Rd385f2b5a5da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9dd79f449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bc8a1ee1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11c830d9e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442ba917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d6a3ee5f9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c0c379b8b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6ca51c6d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