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ce385162a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a5c5bf0cc64b6b"/>
  </p:sldMasterIdLst>
  <p:sldIdLst>
    <p:sldId xmlns:r="http://schemas.openxmlformats.org/officeDocument/2006/relationships" id="256" r:id="R8871af41ddc749f2"/>
    <p:sldId xmlns:r="http://schemas.openxmlformats.org/officeDocument/2006/relationships" id="257" r:id="Ra54ba5958337481c"/>
    <p:sldId xmlns:r="http://schemas.openxmlformats.org/officeDocument/2006/relationships" id="258" r:id="Rc474e72ea69140a8"/>
    <p:sldId xmlns:r="http://schemas.openxmlformats.org/officeDocument/2006/relationships" id="259" r:id="R17b76d15688c490a"/>
    <p:sldId xmlns:r="http://schemas.openxmlformats.org/officeDocument/2006/relationships" id="260" r:id="R951ea15e1486454f"/>
    <p:sldId xmlns:r="http://schemas.openxmlformats.org/officeDocument/2006/relationships" id="261" r:id="R559338acfe80456a"/>
    <p:sldId xmlns:r="http://schemas.openxmlformats.org/officeDocument/2006/relationships" id="262" r:id="Rd2e6a8e92702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5c5bf0cc64b6b" /><Relationship Type="http://schemas.openxmlformats.org/officeDocument/2006/relationships/slide" Target="/ppt/slides/slide1.xml" Id="R8871af41ddc749f2" /><Relationship Type="http://schemas.openxmlformats.org/officeDocument/2006/relationships/slide" Target="/ppt/slides/slide2.xml" Id="Ra54ba5958337481c" /><Relationship Type="http://schemas.openxmlformats.org/officeDocument/2006/relationships/slide" Target="/ppt/slides/slide3.xml" Id="Rc474e72ea69140a8" /><Relationship Type="http://schemas.openxmlformats.org/officeDocument/2006/relationships/slide" Target="/ppt/slides/slide4.xml" Id="R17b76d15688c490a" /><Relationship Type="http://schemas.openxmlformats.org/officeDocument/2006/relationships/slide" Target="/ppt/slides/slide5.xml" Id="R951ea15e1486454f" /><Relationship Type="http://schemas.openxmlformats.org/officeDocument/2006/relationships/slide" Target="/ppt/slides/slide6.xml" Id="R559338acfe80456a" /><Relationship Type="http://schemas.openxmlformats.org/officeDocument/2006/relationships/slide" Target="/ppt/slides/slide7.xml" Id="Rd2e6a8e92702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522851044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df37c06d4fef" /><Relationship Type="http://schemas.openxmlformats.org/officeDocument/2006/relationships/theme" Target="/ppt/slideMasters/theme/theme1.xml" Id="R3684a418b310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0df37c06d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935b21bd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3d27f641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f56cd31dd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5d3f42f65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5976bbe1145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3b0da28164c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a6e774c4c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RÉILTÍN MARIS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RÉILTÍN MARIS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778 227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898 227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HILMA KRISTINA HESTERSKOG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935 413 257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RÉILTÍN MARIS AS</a:t>
            </a:r>
          </a:p>
        </p:txBody>
      </p:sp>
    </p:spTree>
  </p:cSld>
  <p:clrMapOvr>
    <a:masterClrMapping xmlns:a="http://schemas.openxmlformats.org/drawingml/2006/main"/>
  </p:clrMapOvr>
</p:sld>
</file>