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dd1cf54b0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c1a20d8064711"/>
  </p:sldMasterIdLst>
  <p:sldIdLst>
    <p:sldId xmlns:r="http://schemas.openxmlformats.org/officeDocument/2006/relationships" id="256" r:id="Rb5110c27f8aa4145"/>
    <p:sldId xmlns:r="http://schemas.openxmlformats.org/officeDocument/2006/relationships" id="257" r:id="Rbecd889a535641b3"/>
    <p:sldId xmlns:r="http://schemas.openxmlformats.org/officeDocument/2006/relationships" id="258" r:id="R49cad7741f2d42ff"/>
    <p:sldId xmlns:r="http://schemas.openxmlformats.org/officeDocument/2006/relationships" id="259" r:id="R2dca5461ea7c4dbc"/>
    <p:sldId xmlns:r="http://schemas.openxmlformats.org/officeDocument/2006/relationships" id="260" r:id="R8d5ea246e2404f13"/>
    <p:sldId xmlns:r="http://schemas.openxmlformats.org/officeDocument/2006/relationships" id="261" r:id="Re7cc40ca926844a4"/>
    <p:sldId xmlns:r="http://schemas.openxmlformats.org/officeDocument/2006/relationships" id="262" r:id="R755a95c97067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c1a20d8064711" /><Relationship Type="http://schemas.openxmlformats.org/officeDocument/2006/relationships/slide" Target="/ppt/slides/slide1.xml" Id="Rb5110c27f8aa4145" /><Relationship Type="http://schemas.openxmlformats.org/officeDocument/2006/relationships/slide" Target="/ppt/slides/slide2.xml" Id="Rbecd889a535641b3" /><Relationship Type="http://schemas.openxmlformats.org/officeDocument/2006/relationships/slide" Target="/ppt/slides/slide3.xml" Id="R49cad7741f2d42ff" /><Relationship Type="http://schemas.openxmlformats.org/officeDocument/2006/relationships/slide" Target="/ppt/slides/slide4.xml" Id="R2dca5461ea7c4dbc" /><Relationship Type="http://schemas.openxmlformats.org/officeDocument/2006/relationships/slide" Target="/ppt/slides/slide5.xml" Id="R8d5ea246e2404f13" /><Relationship Type="http://schemas.openxmlformats.org/officeDocument/2006/relationships/slide" Target="/ppt/slides/slide6.xml" Id="Re7cc40ca926844a4" /><Relationship Type="http://schemas.openxmlformats.org/officeDocument/2006/relationships/slide" Target="/ppt/slides/slide7.xml" Id="R755a95c97067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d659138d2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71242f3404f9d" /><Relationship Type="http://schemas.openxmlformats.org/officeDocument/2006/relationships/theme" Target="/ppt/slideMasters/theme/theme1.xml" Id="R4488e9087aee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b71242f340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85f94667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899a2381c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84773153b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ae1f6a52d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ec2398866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0a6f0781f4a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1292a2a84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BREKKEVEGEN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BREKKEVEGEN 5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6 295 669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6 025 397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6 699 074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SØRLIE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935 409 039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BREKKEVEGEN 5 AS</a:t>
            </a:r>
          </a:p>
        </p:txBody>
      </p:sp>
    </p:spTree>
  </p:cSld>
  <p:clrMapOvr>
    <a:masterClrMapping xmlns:a="http://schemas.openxmlformats.org/drawingml/2006/main"/>
  </p:clrMapOvr>
</p:sld>
</file>