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3c67d2b7f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a264d4ba44662"/>
  </p:sldMasterIdLst>
  <p:sldIdLst>
    <p:sldId xmlns:r="http://schemas.openxmlformats.org/officeDocument/2006/relationships" id="256" r:id="R29427c3eece24bfc"/>
    <p:sldId xmlns:r="http://schemas.openxmlformats.org/officeDocument/2006/relationships" id="257" r:id="Rc104ae0579b3430d"/>
    <p:sldId xmlns:r="http://schemas.openxmlformats.org/officeDocument/2006/relationships" id="258" r:id="R7cac183dd3c941b9"/>
    <p:sldId xmlns:r="http://schemas.openxmlformats.org/officeDocument/2006/relationships" id="259" r:id="Ra2cd3f4f19364d90"/>
    <p:sldId xmlns:r="http://schemas.openxmlformats.org/officeDocument/2006/relationships" id="260" r:id="Rfac7ed496c644191"/>
    <p:sldId xmlns:r="http://schemas.openxmlformats.org/officeDocument/2006/relationships" id="261" r:id="Rd3d304bde8df4032"/>
    <p:sldId xmlns:r="http://schemas.openxmlformats.org/officeDocument/2006/relationships" id="262" r:id="R70079ac498e9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a264d4ba44662" /><Relationship Type="http://schemas.openxmlformats.org/officeDocument/2006/relationships/slide" Target="/ppt/slides/slide1.xml" Id="R29427c3eece24bfc" /><Relationship Type="http://schemas.openxmlformats.org/officeDocument/2006/relationships/slide" Target="/ppt/slides/slide2.xml" Id="Rc104ae0579b3430d" /><Relationship Type="http://schemas.openxmlformats.org/officeDocument/2006/relationships/slide" Target="/ppt/slides/slide3.xml" Id="R7cac183dd3c941b9" /><Relationship Type="http://schemas.openxmlformats.org/officeDocument/2006/relationships/slide" Target="/ppt/slides/slide4.xml" Id="Ra2cd3f4f19364d90" /><Relationship Type="http://schemas.openxmlformats.org/officeDocument/2006/relationships/slide" Target="/ppt/slides/slide5.xml" Id="Rfac7ed496c644191" /><Relationship Type="http://schemas.openxmlformats.org/officeDocument/2006/relationships/slide" Target="/ppt/slides/slide6.xml" Id="Rd3d304bde8df4032" /><Relationship Type="http://schemas.openxmlformats.org/officeDocument/2006/relationships/slide" Target="/ppt/slides/slide7.xml" Id="R70079ac498e9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9faca31ce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6164a1b7468f" /><Relationship Type="http://schemas.openxmlformats.org/officeDocument/2006/relationships/theme" Target="/ppt/slideMasters/theme/theme1.xml" Id="R5be4d1dfbaaa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56164a1b7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250eb8e1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dccaf661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bf0a1af5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cf21e02e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b543000c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3e6747c1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8ec881c7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92 921 268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86 342 096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87 559 989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951 277 763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965 573 582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AS  –  68,6 %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ALBEMARLE INVEST 3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BERGSHAV CAPITAL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HUSTADLITT A/S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TJALDUR HOLDCO I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ETS CAPITAL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935 328 985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CAPITAL AS</a:t>
            </a:r>
          </a:p>
        </p:txBody>
      </p:sp>
    </p:spTree>
  </p:cSld>
  <p:clrMapOvr>
    <a:masterClrMapping xmlns:a="http://schemas.openxmlformats.org/drawingml/2006/main"/>
  </p:clrMapOvr>
</p:sld>
</file>