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679e44081640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7be547c0c34e2d"/>
  </p:sldMasterIdLst>
  <p:sldIdLst>
    <p:sldId xmlns:r="http://schemas.openxmlformats.org/officeDocument/2006/relationships" id="256" r:id="R36a703504ff748c9"/>
    <p:sldId xmlns:r="http://schemas.openxmlformats.org/officeDocument/2006/relationships" id="257" r:id="R12eb26b68c624442"/>
    <p:sldId xmlns:r="http://schemas.openxmlformats.org/officeDocument/2006/relationships" id="258" r:id="Rac4df65b496e48dc"/>
    <p:sldId xmlns:r="http://schemas.openxmlformats.org/officeDocument/2006/relationships" id="259" r:id="Rdaf1cc96fb9b407f"/>
    <p:sldId xmlns:r="http://schemas.openxmlformats.org/officeDocument/2006/relationships" id="260" r:id="R5ebdf08c7b1147dd"/>
    <p:sldId xmlns:r="http://schemas.openxmlformats.org/officeDocument/2006/relationships" id="261" r:id="Rd474f46cdd2c4280"/>
    <p:sldId xmlns:r="http://schemas.openxmlformats.org/officeDocument/2006/relationships" id="262" r:id="R08be151675604b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be547c0c34e2d" /><Relationship Type="http://schemas.openxmlformats.org/officeDocument/2006/relationships/slide" Target="/ppt/slides/slide1.xml" Id="R36a703504ff748c9" /><Relationship Type="http://schemas.openxmlformats.org/officeDocument/2006/relationships/slide" Target="/ppt/slides/slide2.xml" Id="R12eb26b68c624442" /><Relationship Type="http://schemas.openxmlformats.org/officeDocument/2006/relationships/slide" Target="/ppt/slides/slide3.xml" Id="Rac4df65b496e48dc" /><Relationship Type="http://schemas.openxmlformats.org/officeDocument/2006/relationships/slide" Target="/ppt/slides/slide4.xml" Id="Rdaf1cc96fb9b407f" /><Relationship Type="http://schemas.openxmlformats.org/officeDocument/2006/relationships/slide" Target="/ppt/slides/slide5.xml" Id="R5ebdf08c7b1147dd" /><Relationship Type="http://schemas.openxmlformats.org/officeDocument/2006/relationships/slide" Target="/ppt/slides/slide6.xml" Id="Rd474f46cdd2c4280" /><Relationship Type="http://schemas.openxmlformats.org/officeDocument/2006/relationships/slide" Target="/ppt/slides/slide7.xml" Id="R08be151675604b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02ceb6a0845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71cb298654ef9" /><Relationship Type="http://schemas.openxmlformats.org/officeDocument/2006/relationships/theme" Target="/ppt/slideMasters/theme/theme1.xml" Id="R3e45e362f3a548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471cb298654e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6b1bb56ea46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086df37ed4c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921a8945f4e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d31beb09a48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d4dd2c3e541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68a7031e446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fbba8e5bc4b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3 337 015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−1 070 229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−1 582 659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302 248 441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527 484 766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KLAR TOPCO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935 302 633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VAAK AS</a:t>
            </a:r>
          </a:p>
        </p:txBody>
      </p:sp>
    </p:spTree>
  </p:cSld>
  <p:clrMapOvr>
    <a:masterClrMapping xmlns:a="http://schemas.openxmlformats.org/drawingml/2006/main"/>
  </p:clrMapOvr>
</p:sld>
</file>