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39a21975c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4dcf03fa54d8f"/>
  </p:sldMasterIdLst>
  <p:sldIdLst>
    <p:sldId xmlns:r="http://schemas.openxmlformats.org/officeDocument/2006/relationships" id="256" r:id="R9016388fefaa4462"/>
    <p:sldId xmlns:r="http://schemas.openxmlformats.org/officeDocument/2006/relationships" id="257" r:id="R69679e6387994b91"/>
    <p:sldId xmlns:r="http://schemas.openxmlformats.org/officeDocument/2006/relationships" id="258" r:id="Rf5832253ef6f42e7"/>
    <p:sldId xmlns:r="http://schemas.openxmlformats.org/officeDocument/2006/relationships" id="259" r:id="R9ed5fb8776544475"/>
    <p:sldId xmlns:r="http://schemas.openxmlformats.org/officeDocument/2006/relationships" id="260" r:id="Rb1f81715cf734ecf"/>
    <p:sldId xmlns:r="http://schemas.openxmlformats.org/officeDocument/2006/relationships" id="261" r:id="Rb82d3aa1774a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4dcf03fa54d8f" /><Relationship Type="http://schemas.openxmlformats.org/officeDocument/2006/relationships/slide" Target="/ppt/slides/slide1.xml" Id="R9016388fefaa4462" /><Relationship Type="http://schemas.openxmlformats.org/officeDocument/2006/relationships/slide" Target="/ppt/slides/slide2.xml" Id="R69679e6387994b91" /><Relationship Type="http://schemas.openxmlformats.org/officeDocument/2006/relationships/slide" Target="/ppt/slides/slide3.xml" Id="Rf5832253ef6f42e7" /><Relationship Type="http://schemas.openxmlformats.org/officeDocument/2006/relationships/slide" Target="/ppt/slides/slide4.xml" Id="R9ed5fb8776544475" /><Relationship Type="http://schemas.openxmlformats.org/officeDocument/2006/relationships/slide" Target="/ppt/slides/slide5.xml" Id="Rb1f81715cf734ecf" /><Relationship Type="http://schemas.openxmlformats.org/officeDocument/2006/relationships/slide" Target="/ppt/slides/slide6.xml" Id="Rb82d3aa1774a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e95c92818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c6f631954e59" /><Relationship Type="http://schemas.openxmlformats.org/officeDocument/2006/relationships/theme" Target="/ppt/slideMasters/theme/theme1.xml" Id="Rff9387b048c9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3c6f63195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102cfddc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e7037e576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5589e5f21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3ea0b0af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4d16ed97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150c8a21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