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47aab2d08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285f086fb4b07"/>
  </p:sldMasterIdLst>
  <p:sldIdLst>
    <p:sldId xmlns:r="http://schemas.openxmlformats.org/officeDocument/2006/relationships" id="256" r:id="R8ba5fad5c5e24efc"/>
    <p:sldId xmlns:r="http://schemas.openxmlformats.org/officeDocument/2006/relationships" id="257" r:id="Rababe2612d22406e"/>
    <p:sldId xmlns:r="http://schemas.openxmlformats.org/officeDocument/2006/relationships" id="258" r:id="R1e585ad222a94125"/>
    <p:sldId xmlns:r="http://schemas.openxmlformats.org/officeDocument/2006/relationships" id="259" r:id="R7a4f45945b3442fb"/>
    <p:sldId xmlns:r="http://schemas.openxmlformats.org/officeDocument/2006/relationships" id="260" r:id="Rd25a8026232b4365"/>
    <p:sldId xmlns:r="http://schemas.openxmlformats.org/officeDocument/2006/relationships" id="261" r:id="Rcafcf110944a44a8"/>
    <p:sldId xmlns:r="http://schemas.openxmlformats.org/officeDocument/2006/relationships" id="262" r:id="R03a71dc75a68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285f086fb4b07" /><Relationship Type="http://schemas.openxmlformats.org/officeDocument/2006/relationships/slide" Target="/ppt/slides/slide1.xml" Id="R8ba5fad5c5e24efc" /><Relationship Type="http://schemas.openxmlformats.org/officeDocument/2006/relationships/slide" Target="/ppt/slides/slide2.xml" Id="Rababe2612d22406e" /><Relationship Type="http://schemas.openxmlformats.org/officeDocument/2006/relationships/slide" Target="/ppt/slides/slide3.xml" Id="R1e585ad222a94125" /><Relationship Type="http://schemas.openxmlformats.org/officeDocument/2006/relationships/slide" Target="/ppt/slides/slide4.xml" Id="R7a4f45945b3442fb" /><Relationship Type="http://schemas.openxmlformats.org/officeDocument/2006/relationships/slide" Target="/ppt/slides/slide5.xml" Id="Rd25a8026232b4365" /><Relationship Type="http://schemas.openxmlformats.org/officeDocument/2006/relationships/slide" Target="/ppt/slides/slide6.xml" Id="Rcafcf110944a44a8" /><Relationship Type="http://schemas.openxmlformats.org/officeDocument/2006/relationships/slide" Target="/ppt/slides/slide7.xml" Id="R03a71dc75a68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1ba3c3cf0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799a4f044590" /><Relationship Type="http://schemas.openxmlformats.org/officeDocument/2006/relationships/theme" Target="/ppt/slideMasters/theme/theme1.xml" Id="R015166342ff3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4799a4f04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425fb17f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b3fabfd2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58811ac91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0147fb9fc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4c4960b8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0f30125e5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dadbf6c0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ØKONOMITORGET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ØKONOMITORGET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SANNE HOLTER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Holter, Konvallveien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