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b1ce8a7ba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d354ae65924821"/>
  </p:sldMasterIdLst>
  <p:sldIdLst>
    <p:sldId xmlns:r="http://schemas.openxmlformats.org/officeDocument/2006/relationships" id="256" r:id="R5104f0162b974e91"/>
    <p:sldId xmlns:r="http://schemas.openxmlformats.org/officeDocument/2006/relationships" id="257" r:id="Rb84c60cb15c04b7c"/>
    <p:sldId xmlns:r="http://schemas.openxmlformats.org/officeDocument/2006/relationships" id="258" r:id="R53b7db9de5794e88"/>
    <p:sldId xmlns:r="http://schemas.openxmlformats.org/officeDocument/2006/relationships" id="259" r:id="R2c956302b44a4bbe"/>
    <p:sldId xmlns:r="http://schemas.openxmlformats.org/officeDocument/2006/relationships" id="260" r:id="R60fdfe30a30b457c"/>
    <p:sldId xmlns:r="http://schemas.openxmlformats.org/officeDocument/2006/relationships" id="261" r:id="Rd26b5a54e2e34345"/>
    <p:sldId xmlns:r="http://schemas.openxmlformats.org/officeDocument/2006/relationships" id="262" r:id="Rf79cef58ce9240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354ae65924821" /><Relationship Type="http://schemas.openxmlformats.org/officeDocument/2006/relationships/slide" Target="/ppt/slides/slide1.xml" Id="R5104f0162b974e91" /><Relationship Type="http://schemas.openxmlformats.org/officeDocument/2006/relationships/slide" Target="/ppt/slides/slide2.xml" Id="Rb84c60cb15c04b7c" /><Relationship Type="http://schemas.openxmlformats.org/officeDocument/2006/relationships/slide" Target="/ppt/slides/slide3.xml" Id="R53b7db9de5794e88" /><Relationship Type="http://schemas.openxmlformats.org/officeDocument/2006/relationships/slide" Target="/ppt/slides/slide4.xml" Id="R2c956302b44a4bbe" /><Relationship Type="http://schemas.openxmlformats.org/officeDocument/2006/relationships/slide" Target="/ppt/slides/slide5.xml" Id="R60fdfe30a30b457c" /><Relationship Type="http://schemas.openxmlformats.org/officeDocument/2006/relationships/slide" Target="/ppt/slides/slide6.xml" Id="Rd26b5a54e2e34345" /><Relationship Type="http://schemas.openxmlformats.org/officeDocument/2006/relationships/slide" Target="/ppt/slides/slide7.xml" Id="Rf79cef58ce9240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905ab9acd43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8880829da4eed" /><Relationship Type="http://schemas.openxmlformats.org/officeDocument/2006/relationships/theme" Target="/ppt/slideMasters/theme/theme1.xml" Id="R78864a150a99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8880829da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e7a35b20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c0fc24f2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c57e367842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f27eb4b8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72a3b66ea40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8c8531119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4ab98203042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 FORRETNINGSUTVIKLING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 FORRETNINGSUTVIKLING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−3 341 567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32 648 572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213 496 893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224 514 718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FRITHJOF SKOUVERØE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JAMES FRITHJOF SKOUVERØE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LANGSNUTE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HELENE SKOUVERØE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 FAMILIEVERDIER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GONE SHOPPING AS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20 05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jfs@vfas.no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935 258 731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FORRETNINGSUTVIKLING AS</a:t>
            </a:r>
          </a:p>
        </p:txBody>
      </p:sp>
    </p:spTree>
  </p:cSld>
  <p:clrMapOvr>
    <a:masterClrMapping xmlns:a="http://schemas.openxmlformats.org/drawingml/2006/main"/>
  </p:clrMapOvr>
</p:sld>
</file>