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128b78c58247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bc2a53b4e54136"/>
  </p:sldMasterIdLst>
  <p:sldIdLst>
    <p:sldId xmlns:r="http://schemas.openxmlformats.org/officeDocument/2006/relationships" id="256" r:id="R9eb18d8003384c19"/>
    <p:sldId xmlns:r="http://schemas.openxmlformats.org/officeDocument/2006/relationships" id="257" r:id="R6724f514c6d149b5"/>
    <p:sldId xmlns:r="http://schemas.openxmlformats.org/officeDocument/2006/relationships" id="258" r:id="Rcd657a2660854029"/>
    <p:sldId xmlns:r="http://schemas.openxmlformats.org/officeDocument/2006/relationships" id="259" r:id="R58c9cfecc1c44f43"/>
    <p:sldId xmlns:r="http://schemas.openxmlformats.org/officeDocument/2006/relationships" id="260" r:id="R0bc173d681d1471b"/>
    <p:sldId xmlns:r="http://schemas.openxmlformats.org/officeDocument/2006/relationships" id="261" r:id="Rc7200e4085d94258"/>
    <p:sldId xmlns:r="http://schemas.openxmlformats.org/officeDocument/2006/relationships" id="262" r:id="R35e8f238effc46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bc2a53b4e54136" /><Relationship Type="http://schemas.openxmlformats.org/officeDocument/2006/relationships/slide" Target="/ppt/slides/slide1.xml" Id="R9eb18d8003384c19" /><Relationship Type="http://schemas.openxmlformats.org/officeDocument/2006/relationships/slide" Target="/ppt/slides/slide2.xml" Id="R6724f514c6d149b5" /><Relationship Type="http://schemas.openxmlformats.org/officeDocument/2006/relationships/slide" Target="/ppt/slides/slide3.xml" Id="Rcd657a2660854029" /><Relationship Type="http://schemas.openxmlformats.org/officeDocument/2006/relationships/slide" Target="/ppt/slides/slide4.xml" Id="R58c9cfecc1c44f43" /><Relationship Type="http://schemas.openxmlformats.org/officeDocument/2006/relationships/slide" Target="/ppt/slides/slide5.xml" Id="R0bc173d681d1471b" /><Relationship Type="http://schemas.openxmlformats.org/officeDocument/2006/relationships/slide" Target="/ppt/slides/slide6.xml" Id="Rc7200e4085d94258" /><Relationship Type="http://schemas.openxmlformats.org/officeDocument/2006/relationships/slide" Target="/ppt/slides/slide7.xml" Id="R35e8f238effc46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98618147a947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9fdcd0de54137" /><Relationship Type="http://schemas.openxmlformats.org/officeDocument/2006/relationships/theme" Target="/ppt/slideMasters/theme/theme1.xml" Id="R8141845998f348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89fdcd0de541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411e3fb1094e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18a90e117c46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7d6f34147c4c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8ad1e86c7d44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80500311fd42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81dce2ab504c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1daa833b8f44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RIVI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RIVI INVEST AS ble etablert [år] og holder til i Førresfjorden.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−49 742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−26 242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775 291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MARKHUS ENDRESEN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Førresfjorden brygge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5563 Førresfjorden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935 255 023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RIVI INVEST AS</a:t>
            </a:r>
          </a:p>
        </p:txBody>
      </p:sp>
    </p:spTree>
  </p:cSld>
  <p:clrMapOvr>
    <a:masterClrMapping xmlns:a="http://schemas.openxmlformats.org/drawingml/2006/main"/>
  </p:clrMapOvr>
</p:sld>
</file>