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9d1a97564f4b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6e849eec54f33"/>
  </p:sldMasterIdLst>
  <p:sldIdLst>
    <p:sldId xmlns:r="http://schemas.openxmlformats.org/officeDocument/2006/relationships" id="256" r:id="R631ddb9c79a84072"/>
    <p:sldId xmlns:r="http://schemas.openxmlformats.org/officeDocument/2006/relationships" id="257" r:id="R09560513273b48fa"/>
    <p:sldId xmlns:r="http://schemas.openxmlformats.org/officeDocument/2006/relationships" id="258" r:id="R054f6cd8b6a1428b"/>
    <p:sldId xmlns:r="http://schemas.openxmlformats.org/officeDocument/2006/relationships" id="259" r:id="R3f3fa27eb88e4daf"/>
    <p:sldId xmlns:r="http://schemas.openxmlformats.org/officeDocument/2006/relationships" id="260" r:id="R36b448b045044ed8"/>
    <p:sldId xmlns:r="http://schemas.openxmlformats.org/officeDocument/2006/relationships" id="261" r:id="R734ba26fe2604c1a"/>
    <p:sldId xmlns:r="http://schemas.openxmlformats.org/officeDocument/2006/relationships" id="262" r:id="R3f1bdf60e604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6e849eec54f33" /><Relationship Type="http://schemas.openxmlformats.org/officeDocument/2006/relationships/slide" Target="/ppt/slides/slide1.xml" Id="R631ddb9c79a84072" /><Relationship Type="http://schemas.openxmlformats.org/officeDocument/2006/relationships/slide" Target="/ppt/slides/slide2.xml" Id="R09560513273b48fa" /><Relationship Type="http://schemas.openxmlformats.org/officeDocument/2006/relationships/slide" Target="/ppt/slides/slide3.xml" Id="R054f6cd8b6a1428b" /><Relationship Type="http://schemas.openxmlformats.org/officeDocument/2006/relationships/slide" Target="/ppt/slides/slide4.xml" Id="R3f3fa27eb88e4daf" /><Relationship Type="http://schemas.openxmlformats.org/officeDocument/2006/relationships/slide" Target="/ppt/slides/slide5.xml" Id="R36b448b045044ed8" /><Relationship Type="http://schemas.openxmlformats.org/officeDocument/2006/relationships/slide" Target="/ppt/slides/slide6.xml" Id="R734ba26fe2604c1a" /><Relationship Type="http://schemas.openxmlformats.org/officeDocument/2006/relationships/slide" Target="/ppt/slides/slide7.xml" Id="R3f1bdf60e604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2483e4e98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d5af0afa4fa9" /><Relationship Type="http://schemas.openxmlformats.org/officeDocument/2006/relationships/theme" Target="/ppt/slideMasters/theme/theme1.xml" Id="Rbc6a0cd8129545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7d5af0afa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c40405b84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2bf87c57946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94c238b0a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4059c7715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d84550ef2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6d4138a4d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6348c9c4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