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3fcd12df4f40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301ed244f34c66"/>
  </p:sldMasterIdLst>
  <p:sldIdLst>
    <p:sldId xmlns:r="http://schemas.openxmlformats.org/officeDocument/2006/relationships" id="256" r:id="R63831c2805694a79"/>
    <p:sldId xmlns:r="http://schemas.openxmlformats.org/officeDocument/2006/relationships" id="257" r:id="R920c1be93c5943d3"/>
    <p:sldId xmlns:r="http://schemas.openxmlformats.org/officeDocument/2006/relationships" id="258" r:id="Rd23df07edfb54e1e"/>
    <p:sldId xmlns:r="http://schemas.openxmlformats.org/officeDocument/2006/relationships" id="259" r:id="Rcbaf150b10fa4328"/>
    <p:sldId xmlns:r="http://schemas.openxmlformats.org/officeDocument/2006/relationships" id="260" r:id="R6a8486dc05ac4182"/>
    <p:sldId xmlns:r="http://schemas.openxmlformats.org/officeDocument/2006/relationships" id="261" r:id="Rb1275019125e47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01ed244f34c66" /><Relationship Type="http://schemas.openxmlformats.org/officeDocument/2006/relationships/slide" Target="/ppt/slides/slide1.xml" Id="R63831c2805694a79" /><Relationship Type="http://schemas.openxmlformats.org/officeDocument/2006/relationships/slide" Target="/ppt/slides/slide2.xml" Id="R920c1be93c5943d3" /><Relationship Type="http://schemas.openxmlformats.org/officeDocument/2006/relationships/slide" Target="/ppt/slides/slide3.xml" Id="Rd23df07edfb54e1e" /><Relationship Type="http://schemas.openxmlformats.org/officeDocument/2006/relationships/slide" Target="/ppt/slides/slide4.xml" Id="Rcbaf150b10fa4328" /><Relationship Type="http://schemas.openxmlformats.org/officeDocument/2006/relationships/slide" Target="/ppt/slides/slide5.xml" Id="R6a8486dc05ac4182" /><Relationship Type="http://schemas.openxmlformats.org/officeDocument/2006/relationships/slide" Target="/ppt/slides/slide6.xml" Id="Rb1275019125e47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8e286b1224d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71e820bb648d0" /><Relationship Type="http://schemas.openxmlformats.org/officeDocument/2006/relationships/theme" Target="/ppt/slideMasters/theme/theme1.xml" Id="R2cf40fbe223541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271e820bb648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14c9faf334a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aa9770e4941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2c36e4d6649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c35e44e7744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9dad0a83741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ee1ba5d8a4c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KSE REGNSKAP AS ble etablert [år] og holder til i Duken.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5 942 953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798 975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721 273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2 856 283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Knarbergveien 15D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3133 Duken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935 228 638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