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b213975ca3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9dab23da0f4dbb"/>
  </p:sldMasterIdLst>
  <p:sldIdLst>
    <p:sldId xmlns:r="http://schemas.openxmlformats.org/officeDocument/2006/relationships" id="256" r:id="R4d79ddfe611142b8"/>
    <p:sldId xmlns:r="http://schemas.openxmlformats.org/officeDocument/2006/relationships" id="257" r:id="R31d0f19577214eb5"/>
    <p:sldId xmlns:r="http://schemas.openxmlformats.org/officeDocument/2006/relationships" id="258" r:id="Raf62fd04245842b1"/>
    <p:sldId xmlns:r="http://schemas.openxmlformats.org/officeDocument/2006/relationships" id="259" r:id="R1b8a75ed56024b59"/>
    <p:sldId xmlns:r="http://schemas.openxmlformats.org/officeDocument/2006/relationships" id="260" r:id="Rdd2883a5fcd94168"/>
    <p:sldId xmlns:r="http://schemas.openxmlformats.org/officeDocument/2006/relationships" id="261" r:id="Ra2da49207d104fb2"/>
    <p:sldId xmlns:r="http://schemas.openxmlformats.org/officeDocument/2006/relationships" id="262" r:id="R6b61ba38cd31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dab23da0f4dbb" /><Relationship Type="http://schemas.openxmlformats.org/officeDocument/2006/relationships/slide" Target="/ppt/slides/slide1.xml" Id="R4d79ddfe611142b8" /><Relationship Type="http://schemas.openxmlformats.org/officeDocument/2006/relationships/slide" Target="/ppt/slides/slide2.xml" Id="R31d0f19577214eb5" /><Relationship Type="http://schemas.openxmlformats.org/officeDocument/2006/relationships/slide" Target="/ppt/slides/slide3.xml" Id="Raf62fd04245842b1" /><Relationship Type="http://schemas.openxmlformats.org/officeDocument/2006/relationships/slide" Target="/ppt/slides/slide4.xml" Id="R1b8a75ed56024b59" /><Relationship Type="http://schemas.openxmlformats.org/officeDocument/2006/relationships/slide" Target="/ppt/slides/slide5.xml" Id="Rdd2883a5fcd94168" /><Relationship Type="http://schemas.openxmlformats.org/officeDocument/2006/relationships/slide" Target="/ppt/slides/slide6.xml" Id="Ra2da49207d104fb2" /><Relationship Type="http://schemas.openxmlformats.org/officeDocument/2006/relationships/slide" Target="/ppt/slides/slide7.xml" Id="R6b61ba38cd31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d283d2ceb41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fb790f4f241af" /><Relationship Type="http://schemas.openxmlformats.org/officeDocument/2006/relationships/theme" Target="/ppt/slideMasters/theme/theme1.xml" Id="R7ed390b1771140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5fb790f4f241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4ec3d182f4f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0f6227ae045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ecd13a180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087230d444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28e6ecc2d45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bce2c04344b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5864075c4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RKSH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RKSH HOLDING AS ble etablert [år] og holder til i Passebekk.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885 308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608 808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908 808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KRISTINE STENSRUD HOLMSTRØM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Passebekkveien 546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3648 Passebekk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935 197 880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