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890d6f02ad46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6a9e1705d94062"/>
  </p:sldMasterIdLst>
  <p:sldIdLst>
    <p:sldId xmlns:r="http://schemas.openxmlformats.org/officeDocument/2006/relationships" id="256" r:id="R03c5566c71a84785"/>
    <p:sldId xmlns:r="http://schemas.openxmlformats.org/officeDocument/2006/relationships" id="257" r:id="R5bdcd039e3c34eed"/>
    <p:sldId xmlns:r="http://schemas.openxmlformats.org/officeDocument/2006/relationships" id="258" r:id="Rb24a0211fccb4389"/>
    <p:sldId xmlns:r="http://schemas.openxmlformats.org/officeDocument/2006/relationships" id="259" r:id="Re4aa470851d645e4"/>
    <p:sldId xmlns:r="http://schemas.openxmlformats.org/officeDocument/2006/relationships" id="260" r:id="R9994905f64914a5a"/>
    <p:sldId xmlns:r="http://schemas.openxmlformats.org/officeDocument/2006/relationships" id="261" r:id="R133bf578fe4b4b35"/>
    <p:sldId xmlns:r="http://schemas.openxmlformats.org/officeDocument/2006/relationships" id="262" r:id="Re242bd180a1f44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6a9e1705d94062" /><Relationship Type="http://schemas.openxmlformats.org/officeDocument/2006/relationships/slide" Target="/ppt/slides/slide1.xml" Id="R03c5566c71a84785" /><Relationship Type="http://schemas.openxmlformats.org/officeDocument/2006/relationships/slide" Target="/ppt/slides/slide2.xml" Id="R5bdcd039e3c34eed" /><Relationship Type="http://schemas.openxmlformats.org/officeDocument/2006/relationships/slide" Target="/ppt/slides/slide3.xml" Id="Rb24a0211fccb4389" /><Relationship Type="http://schemas.openxmlformats.org/officeDocument/2006/relationships/slide" Target="/ppt/slides/slide4.xml" Id="Re4aa470851d645e4" /><Relationship Type="http://schemas.openxmlformats.org/officeDocument/2006/relationships/slide" Target="/ppt/slides/slide5.xml" Id="R9994905f64914a5a" /><Relationship Type="http://schemas.openxmlformats.org/officeDocument/2006/relationships/slide" Target="/ppt/slides/slide6.xml" Id="R133bf578fe4b4b35" /><Relationship Type="http://schemas.openxmlformats.org/officeDocument/2006/relationships/slide" Target="/ppt/slides/slide7.xml" Id="Re242bd180a1f44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e25260d9c041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bd58aac534271" /><Relationship Type="http://schemas.openxmlformats.org/officeDocument/2006/relationships/theme" Target="/ppt/slideMasters/theme/theme1.xml" Id="Rc0dfd7a7a1d34b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bbd58aac5342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5cde6852c49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398d4d80b42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dbcc9440a48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fbc12826b4e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db4b2a04943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ebfbef93841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0438c14c048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BRUDEVOLD OG HUTH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BRUDEVOLD OG HUTH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BRUDEVOLD OG HUTH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BRUDEVOLD OG HUTH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BRUDEVOLD OG HUTH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BRUDEVOLD OG HUTH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33 438 775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3 860 575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2 835 157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1 620 255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10 092 260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BRUDEVOLD OG HUTH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 BRUDEVOLD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V. HUTH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BRUDEVOLD OG HUTH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Vollebergsvingen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1621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935 197 325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BRUDEVOLD OG HUTH AS</a:t>
            </a:r>
          </a:p>
        </p:txBody>
      </p:sp>
    </p:spTree>
  </p:cSld>
  <p:clrMapOvr>
    <a:masterClrMapping xmlns:a="http://schemas.openxmlformats.org/drawingml/2006/main"/>
  </p:clrMapOvr>
</p:sld>
</file>