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ca1fcfe9d34b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4a6a9460c34e05"/>
  </p:sldMasterIdLst>
  <p:sldIdLst>
    <p:sldId xmlns:r="http://schemas.openxmlformats.org/officeDocument/2006/relationships" id="256" r:id="R662755cbc9f44703"/>
    <p:sldId xmlns:r="http://schemas.openxmlformats.org/officeDocument/2006/relationships" id="257" r:id="R5523a03c8b0a45cf"/>
    <p:sldId xmlns:r="http://schemas.openxmlformats.org/officeDocument/2006/relationships" id="258" r:id="R7dace623d96f4f44"/>
    <p:sldId xmlns:r="http://schemas.openxmlformats.org/officeDocument/2006/relationships" id="259" r:id="R12b283234f44447b"/>
    <p:sldId xmlns:r="http://schemas.openxmlformats.org/officeDocument/2006/relationships" id="260" r:id="Rfd2109df486c49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4a6a9460c34e05" /><Relationship Type="http://schemas.openxmlformats.org/officeDocument/2006/relationships/slide" Target="/ppt/slides/slide1.xml" Id="R662755cbc9f44703" /><Relationship Type="http://schemas.openxmlformats.org/officeDocument/2006/relationships/slide" Target="/ppt/slides/slide2.xml" Id="R5523a03c8b0a45cf" /><Relationship Type="http://schemas.openxmlformats.org/officeDocument/2006/relationships/slide" Target="/ppt/slides/slide3.xml" Id="R7dace623d96f4f44" /><Relationship Type="http://schemas.openxmlformats.org/officeDocument/2006/relationships/slide" Target="/ppt/slides/slide4.xml" Id="R12b283234f44447b" /><Relationship Type="http://schemas.openxmlformats.org/officeDocument/2006/relationships/slide" Target="/ppt/slides/slide5.xml" Id="Rfd2109df486c49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9b17d2820843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a6a85b91ea483d" /><Relationship Type="http://schemas.openxmlformats.org/officeDocument/2006/relationships/theme" Target="/ppt/slideMasters/theme/theme1.xml" Id="R54305158674f4b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a6a85b91ea48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064e2a24504c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ce4c0683374b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b113bd6c684a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b397010d164f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45da525ab94a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MYHRE VARME OG SANITÆR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VARME OG SANITÆR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MYHRE VARME OG SANITÆR ble etablert [år] og holder til i Tønsberg.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VARME OG SANITÆR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VARME OG SANITÆR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VARME OG SANITÆR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Halfdan Wilhelmsens alle 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3117 Tønsberg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935 169 232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MYHRE VARME OG SANITÆR</a:t>
            </a:r>
          </a:p>
        </p:txBody>
      </p:sp>
    </p:spTree>
  </p:cSld>
  <p:clrMapOvr>
    <a:masterClrMapping xmlns:a="http://schemas.openxmlformats.org/drawingml/2006/main"/>
  </p:clrMapOvr>
</p:sld>
</file>