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b8672ee1b944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76ccf7ea94472a"/>
  </p:sldMasterIdLst>
  <p:sldIdLst>
    <p:sldId xmlns:r="http://schemas.openxmlformats.org/officeDocument/2006/relationships" id="256" r:id="Rafc93d2a2651425e"/>
    <p:sldId xmlns:r="http://schemas.openxmlformats.org/officeDocument/2006/relationships" id="257" r:id="R52257de771c0449a"/>
    <p:sldId xmlns:r="http://schemas.openxmlformats.org/officeDocument/2006/relationships" id="258" r:id="Rb3c65438ab0d492a"/>
    <p:sldId xmlns:r="http://schemas.openxmlformats.org/officeDocument/2006/relationships" id="259" r:id="Rbfaa245301a24a2e"/>
    <p:sldId xmlns:r="http://schemas.openxmlformats.org/officeDocument/2006/relationships" id="260" r:id="R8bec4959563c44d5"/>
    <p:sldId xmlns:r="http://schemas.openxmlformats.org/officeDocument/2006/relationships" id="261" r:id="Ra447e2ea51654c5d"/>
    <p:sldId xmlns:r="http://schemas.openxmlformats.org/officeDocument/2006/relationships" id="262" r:id="R6ac4512057b740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76ccf7ea94472a" /><Relationship Type="http://schemas.openxmlformats.org/officeDocument/2006/relationships/slide" Target="/ppt/slides/slide1.xml" Id="Rafc93d2a2651425e" /><Relationship Type="http://schemas.openxmlformats.org/officeDocument/2006/relationships/slide" Target="/ppt/slides/slide2.xml" Id="R52257de771c0449a" /><Relationship Type="http://schemas.openxmlformats.org/officeDocument/2006/relationships/slide" Target="/ppt/slides/slide3.xml" Id="Rb3c65438ab0d492a" /><Relationship Type="http://schemas.openxmlformats.org/officeDocument/2006/relationships/slide" Target="/ppt/slides/slide4.xml" Id="Rbfaa245301a24a2e" /><Relationship Type="http://schemas.openxmlformats.org/officeDocument/2006/relationships/slide" Target="/ppt/slides/slide5.xml" Id="R8bec4959563c44d5" /><Relationship Type="http://schemas.openxmlformats.org/officeDocument/2006/relationships/slide" Target="/ppt/slides/slide6.xml" Id="Ra447e2ea51654c5d" /><Relationship Type="http://schemas.openxmlformats.org/officeDocument/2006/relationships/slide" Target="/ppt/slides/slide7.xml" Id="R6ac4512057b740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104e7843f648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65833a1104b72" /><Relationship Type="http://schemas.openxmlformats.org/officeDocument/2006/relationships/theme" Target="/ppt/slideMasters/theme/theme1.xml" Id="R9454f9678a3d4f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b65833a1104b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1f306e2a24e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2776129804d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77bb0fc6e48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f704ec1914b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9b576781a43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3ca6673fc43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53b4cce1749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WIP HOLDING AS ble etablert [år] og holder til i Sylling.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−91 186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−67 686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2 251 493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WIBECHE ISEBAKKE PAULSEN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Syllingbråtan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3410 Sylling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935 108 322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 HOLDING AS</a:t>
            </a:r>
          </a:p>
        </p:txBody>
      </p:sp>
    </p:spTree>
  </p:cSld>
  <p:clrMapOvr>
    <a:masterClrMapping xmlns:a="http://schemas.openxmlformats.org/drawingml/2006/main"/>
  </p:clrMapOvr>
</p:sld>
</file>