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ea5180aee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c2ea7582749b7"/>
  </p:sldMasterIdLst>
  <p:sldIdLst>
    <p:sldId xmlns:r="http://schemas.openxmlformats.org/officeDocument/2006/relationships" id="256" r:id="Rf34537da0d5e4aab"/>
    <p:sldId xmlns:r="http://schemas.openxmlformats.org/officeDocument/2006/relationships" id="257" r:id="Rf0397a52bc75488d"/>
    <p:sldId xmlns:r="http://schemas.openxmlformats.org/officeDocument/2006/relationships" id="258" r:id="Ra6fc3b86b329477e"/>
    <p:sldId xmlns:r="http://schemas.openxmlformats.org/officeDocument/2006/relationships" id="259" r:id="R14fa55e52d8a4642"/>
    <p:sldId xmlns:r="http://schemas.openxmlformats.org/officeDocument/2006/relationships" id="260" r:id="R87c843c6b1c84b08"/>
    <p:sldId xmlns:r="http://schemas.openxmlformats.org/officeDocument/2006/relationships" id="261" r:id="R29ad9ceff3b54849"/>
    <p:sldId xmlns:r="http://schemas.openxmlformats.org/officeDocument/2006/relationships" id="262" r:id="Re37a0797055c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c2ea7582749b7" /><Relationship Type="http://schemas.openxmlformats.org/officeDocument/2006/relationships/slide" Target="/ppt/slides/slide1.xml" Id="Rf34537da0d5e4aab" /><Relationship Type="http://schemas.openxmlformats.org/officeDocument/2006/relationships/slide" Target="/ppt/slides/slide2.xml" Id="Rf0397a52bc75488d" /><Relationship Type="http://schemas.openxmlformats.org/officeDocument/2006/relationships/slide" Target="/ppt/slides/slide3.xml" Id="Ra6fc3b86b329477e" /><Relationship Type="http://schemas.openxmlformats.org/officeDocument/2006/relationships/slide" Target="/ppt/slides/slide4.xml" Id="R14fa55e52d8a4642" /><Relationship Type="http://schemas.openxmlformats.org/officeDocument/2006/relationships/slide" Target="/ppt/slides/slide5.xml" Id="R87c843c6b1c84b08" /><Relationship Type="http://schemas.openxmlformats.org/officeDocument/2006/relationships/slide" Target="/ppt/slides/slide6.xml" Id="R29ad9ceff3b54849" /><Relationship Type="http://schemas.openxmlformats.org/officeDocument/2006/relationships/slide" Target="/ppt/slides/slide7.xml" Id="Re37a0797055c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c971b19b4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3526a57c44c9f" /><Relationship Type="http://schemas.openxmlformats.org/officeDocument/2006/relationships/theme" Target="/ppt/slideMasters/theme/theme1.xml" Id="R22235ac84652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3526a57c4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4e82158a5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1e1bb7b27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d064c58d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7b20b6590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f0ec1a5d548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a9364b98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274d2ac141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−3 239 230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−3 142 281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9 303 349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10 143 450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SKATHI AS  –  70,2 %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DEEP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PJN CAPITAL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NOKSTELLA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FLAATEN FOX HOLDING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935 103 517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GROUP AS</a:t>
            </a:r>
          </a:p>
        </p:txBody>
      </p:sp>
    </p:spTree>
  </p:cSld>
  <p:clrMapOvr>
    <a:masterClrMapping xmlns:a="http://schemas.openxmlformats.org/drawingml/2006/main"/>
  </p:clrMapOvr>
</p:sld>
</file>