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7c7fbdc08c49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a9fb1de4eb4751"/>
  </p:sldMasterIdLst>
  <p:sldIdLst>
    <p:sldId xmlns:r="http://schemas.openxmlformats.org/officeDocument/2006/relationships" id="256" r:id="Rc15f20b902504ea2"/>
    <p:sldId xmlns:r="http://schemas.openxmlformats.org/officeDocument/2006/relationships" id="257" r:id="R151bfa2b208c4c55"/>
    <p:sldId xmlns:r="http://schemas.openxmlformats.org/officeDocument/2006/relationships" id="258" r:id="R6cc0885eb47f4e6d"/>
    <p:sldId xmlns:r="http://schemas.openxmlformats.org/officeDocument/2006/relationships" id="259" r:id="R182e84efa88c4699"/>
    <p:sldId xmlns:r="http://schemas.openxmlformats.org/officeDocument/2006/relationships" id="260" r:id="Rd23398a78021410d"/>
    <p:sldId xmlns:r="http://schemas.openxmlformats.org/officeDocument/2006/relationships" id="261" r:id="R35756bfe8b794b7a"/>
    <p:sldId xmlns:r="http://schemas.openxmlformats.org/officeDocument/2006/relationships" id="262" r:id="R6026a2a5fded43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a9fb1de4eb4751" /><Relationship Type="http://schemas.openxmlformats.org/officeDocument/2006/relationships/slide" Target="/ppt/slides/slide1.xml" Id="Rc15f20b902504ea2" /><Relationship Type="http://schemas.openxmlformats.org/officeDocument/2006/relationships/slide" Target="/ppt/slides/slide2.xml" Id="R151bfa2b208c4c55" /><Relationship Type="http://schemas.openxmlformats.org/officeDocument/2006/relationships/slide" Target="/ppt/slides/slide3.xml" Id="R6cc0885eb47f4e6d" /><Relationship Type="http://schemas.openxmlformats.org/officeDocument/2006/relationships/slide" Target="/ppt/slides/slide4.xml" Id="R182e84efa88c4699" /><Relationship Type="http://schemas.openxmlformats.org/officeDocument/2006/relationships/slide" Target="/ppt/slides/slide5.xml" Id="Rd23398a78021410d" /><Relationship Type="http://schemas.openxmlformats.org/officeDocument/2006/relationships/slide" Target="/ppt/slides/slide6.xml" Id="R35756bfe8b794b7a" /><Relationship Type="http://schemas.openxmlformats.org/officeDocument/2006/relationships/slide" Target="/ppt/slides/slide7.xml" Id="R6026a2a5fded43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e697da518840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ad387f48245eb" /><Relationship Type="http://schemas.openxmlformats.org/officeDocument/2006/relationships/theme" Target="/ppt/slideMasters/theme/theme1.xml" Id="R33dd5395edc84e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cad387f48245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2736ffc1849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ac0de0c0544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5f2e5c11e4f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a43917fea4d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773304f894c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e46efc6974c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79a73a24342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ACCOUNTING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266 443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224 474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BUSINESS MANAGEMENT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PIK POBEDY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935 090 326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ACCOUNTING AS</a:t>
            </a:r>
          </a:p>
        </p:txBody>
      </p:sp>
    </p:spTree>
  </p:cSld>
  <p:clrMapOvr>
    <a:masterClrMapping xmlns:a="http://schemas.openxmlformats.org/drawingml/2006/main"/>
  </p:clrMapOvr>
</p:sld>
</file>