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dbd90e96e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88e14c04a5480b"/>
  </p:sldMasterIdLst>
  <p:sldIdLst>
    <p:sldId xmlns:r="http://schemas.openxmlformats.org/officeDocument/2006/relationships" id="256" r:id="R2938cfacc5264e67"/>
    <p:sldId xmlns:r="http://schemas.openxmlformats.org/officeDocument/2006/relationships" id="257" r:id="R0e1a81ccae784b37"/>
    <p:sldId xmlns:r="http://schemas.openxmlformats.org/officeDocument/2006/relationships" id="258" r:id="R2e2ef43dbe7f4783"/>
    <p:sldId xmlns:r="http://schemas.openxmlformats.org/officeDocument/2006/relationships" id="259" r:id="Rd2a8f14966404f90"/>
    <p:sldId xmlns:r="http://schemas.openxmlformats.org/officeDocument/2006/relationships" id="260" r:id="R3f1fe13ac9704bca"/>
    <p:sldId xmlns:r="http://schemas.openxmlformats.org/officeDocument/2006/relationships" id="261" r:id="Re267597a0d04486f"/>
    <p:sldId xmlns:r="http://schemas.openxmlformats.org/officeDocument/2006/relationships" id="262" r:id="R71572a52bd48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8e14c04a5480b" /><Relationship Type="http://schemas.openxmlformats.org/officeDocument/2006/relationships/slide" Target="/ppt/slides/slide1.xml" Id="R2938cfacc5264e67" /><Relationship Type="http://schemas.openxmlformats.org/officeDocument/2006/relationships/slide" Target="/ppt/slides/slide2.xml" Id="R0e1a81ccae784b37" /><Relationship Type="http://schemas.openxmlformats.org/officeDocument/2006/relationships/slide" Target="/ppt/slides/slide3.xml" Id="R2e2ef43dbe7f4783" /><Relationship Type="http://schemas.openxmlformats.org/officeDocument/2006/relationships/slide" Target="/ppt/slides/slide4.xml" Id="Rd2a8f14966404f90" /><Relationship Type="http://schemas.openxmlformats.org/officeDocument/2006/relationships/slide" Target="/ppt/slides/slide5.xml" Id="R3f1fe13ac9704bca" /><Relationship Type="http://schemas.openxmlformats.org/officeDocument/2006/relationships/slide" Target="/ppt/slides/slide6.xml" Id="Re267597a0d04486f" /><Relationship Type="http://schemas.openxmlformats.org/officeDocument/2006/relationships/slide" Target="/ppt/slides/slide7.xml" Id="R71572a52bd48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35a57d871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03e3bc71b4e3f" /><Relationship Type="http://schemas.openxmlformats.org/officeDocument/2006/relationships/theme" Target="/ppt/slideMasters/theme/theme1.xml" Id="R55fc48c9653549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03e3bc71b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73b483c35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2e9e86109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39b8770ce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afdd4bb9d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79cec16a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6b99e0114f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6cd05ad68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