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e47d0a970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4416aac154495"/>
  </p:sldMasterIdLst>
  <p:sldIdLst>
    <p:sldId xmlns:r="http://schemas.openxmlformats.org/officeDocument/2006/relationships" id="256" r:id="R2479482d523e49f9"/>
    <p:sldId xmlns:r="http://schemas.openxmlformats.org/officeDocument/2006/relationships" id="257" r:id="R6e2498f4cf1e4bf0"/>
    <p:sldId xmlns:r="http://schemas.openxmlformats.org/officeDocument/2006/relationships" id="258" r:id="R0fd3fb0648eb4799"/>
    <p:sldId xmlns:r="http://schemas.openxmlformats.org/officeDocument/2006/relationships" id="259" r:id="R8212c44c33d34181"/>
    <p:sldId xmlns:r="http://schemas.openxmlformats.org/officeDocument/2006/relationships" id="260" r:id="Ra1cb0fa588724fb9"/>
    <p:sldId xmlns:r="http://schemas.openxmlformats.org/officeDocument/2006/relationships" id="261" r:id="Rc3f836bc6559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4416aac154495" /><Relationship Type="http://schemas.openxmlformats.org/officeDocument/2006/relationships/slide" Target="/ppt/slides/slide1.xml" Id="R2479482d523e49f9" /><Relationship Type="http://schemas.openxmlformats.org/officeDocument/2006/relationships/slide" Target="/ppt/slides/slide2.xml" Id="R6e2498f4cf1e4bf0" /><Relationship Type="http://schemas.openxmlformats.org/officeDocument/2006/relationships/slide" Target="/ppt/slides/slide3.xml" Id="R0fd3fb0648eb4799" /><Relationship Type="http://schemas.openxmlformats.org/officeDocument/2006/relationships/slide" Target="/ppt/slides/slide4.xml" Id="R8212c44c33d34181" /><Relationship Type="http://schemas.openxmlformats.org/officeDocument/2006/relationships/slide" Target="/ppt/slides/slide5.xml" Id="Ra1cb0fa588724fb9" /><Relationship Type="http://schemas.openxmlformats.org/officeDocument/2006/relationships/slide" Target="/ppt/slides/slide6.xml" Id="Rc3f836bc6559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64c65a8e0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0b40986464fc1" /><Relationship Type="http://schemas.openxmlformats.org/officeDocument/2006/relationships/theme" Target="/ppt/slideMasters/theme/theme1.xml" Id="Rfc396af138be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0b4098646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f920bd5bf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9bc8dfa69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acb98d3fb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0670382ca49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b0a648da5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c4b7b1c57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935 083 095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 INVEST AS</a:t>
            </a:r>
          </a:p>
        </p:txBody>
      </p:sp>
    </p:spTree>
  </p:cSld>
  <p:clrMapOvr>
    <a:masterClrMapping xmlns:a="http://schemas.openxmlformats.org/drawingml/2006/main"/>
  </p:clrMapOvr>
</p:sld>
</file>