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3b3ba6385140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e7a6824aab4ce3"/>
  </p:sldMasterIdLst>
  <p:sldIdLst>
    <p:sldId xmlns:r="http://schemas.openxmlformats.org/officeDocument/2006/relationships" id="256" r:id="Rd0ff123637314741"/>
    <p:sldId xmlns:r="http://schemas.openxmlformats.org/officeDocument/2006/relationships" id="257" r:id="Raecf76d3a57146c4"/>
    <p:sldId xmlns:r="http://schemas.openxmlformats.org/officeDocument/2006/relationships" id="258" r:id="R738f3250e0fe4c1c"/>
    <p:sldId xmlns:r="http://schemas.openxmlformats.org/officeDocument/2006/relationships" id="259" r:id="Rb02b23340c1542da"/>
    <p:sldId xmlns:r="http://schemas.openxmlformats.org/officeDocument/2006/relationships" id="260" r:id="R54cecfe2bba44fbe"/>
    <p:sldId xmlns:r="http://schemas.openxmlformats.org/officeDocument/2006/relationships" id="261" r:id="Rd0c1670f939c4a8e"/>
    <p:sldId xmlns:r="http://schemas.openxmlformats.org/officeDocument/2006/relationships" id="262" r:id="Rf5de80ea79d0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7a6824aab4ce3" /><Relationship Type="http://schemas.openxmlformats.org/officeDocument/2006/relationships/slide" Target="/ppt/slides/slide1.xml" Id="Rd0ff123637314741" /><Relationship Type="http://schemas.openxmlformats.org/officeDocument/2006/relationships/slide" Target="/ppt/slides/slide2.xml" Id="Raecf76d3a57146c4" /><Relationship Type="http://schemas.openxmlformats.org/officeDocument/2006/relationships/slide" Target="/ppt/slides/slide3.xml" Id="R738f3250e0fe4c1c" /><Relationship Type="http://schemas.openxmlformats.org/officeDocument/2006/relationships/slide" Target="/ppt/slides/slide4.xml" Id="Rb02b23340c1542da" /><Relationship Type="http://schemas.openxmlformats.org/officeDocument/2006/relationships/slide" Target="/ppt/slides/slide5.xml" Id="R54cecfe2bba44fbe" /><Relationship Type="http://schemas.openxmlformats.org/officeDocument/2006/relationships/slide" Target="/ppt/slides/slide6.xml" Id="Rd0c1670f939c4a8e" /><Relationship Type="http://schemas.openxmlformats.org/officeDocument/2006/relationships/slide" Target="/ppt/slides/slide7.xml" Id="Rf5de80ea79d0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00a39a25044d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dc475bce3479a" /><Relationship Type="http://schemas.openxmlformats.org/officeDocument/2006/relationships/theme" Target="/ppt/slideMasters/theme/theme1.xml" Id="R1b732b00c37a4a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dc475bce347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ff299cc5c49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4c35d2dc449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bbc74201245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27a1d8ec848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4116dd85f43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037dacdd34f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7519c8f6249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 VVS AS ble etablert [år] og holder til i Sørvågen.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625 856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LAURA JANINA BUNDA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ROMAN BUNDA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Å-veien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8392 Sørvågen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935 019 249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VVS AS</a:t>
            </a:r>
          </a:p>
        </p:txBody>
      </p:sp>
    </p:spTree>
  </p:cSld>
  <p:clrMapOvr>
    <a:masterClrMapping xmlns:a="http://schemas.openxmlformats.org/drawingml/2006/main"/>
  </p:clrMapOvr>
</p:sld>
</file>