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e92b31600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223f7b7294648"/>
  </p:sldMasterIdLst>
  <p:sldIdLst>
    <p:sldId xmlns:r="http://schemas.openxmlformats.org/officeDocument/2006/relationships" id="256" r:id="R8f28a9ad36bd4ddb"/>
    <p:sldId xmlns:r="http://schemas.openxmlformats.org/officeDocument/2006/relationships" id="257" r:id="R44ef3373776b49a8"/>
    <p:sldId xmlns:r="http://schemas.openxmlformats.org/officeDocument/2006/relationships" id="258" r:id="R08eb8854268b48c3"/>
    <p:sldId xmlns:r="http://schemas.openxmlformats.org/officeDocument/2006/relationships" id="259" r:id="R1b9fb1d706f64e2c"/>
    <p:sldId xmlns:r="http://schemas.openxmlformats.org/officeDocument/2006/relationships" id="260" r:id="R6fe9dcefd5e04a20"/>
    <p:sldId xmlns:r="http://schemas.openxmlformats.org/officeDocument/2006/relationships" id="261" r:id="Re5b84f0e3df14a35"/>
    <p:sldId xmlns:r="http://schemas.openxmlformats.org/officeDocument/2006/relationships" id="262" r:id="R9f269478120b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223f7b7294648" /><Relationship Type="http://schemas.openxmlformats.org/officeDocument/2006/relationships/slide" Target="/ppt/slides/slide1.xml" Id="R8f28a9ad36bd4ddb" /><Relationship Type="http://schemas.openxmlformats.org/officeDocument/2006/relationships/slide" Target="/ppt/slides/slide2.xml" Id="R44ef3373776b49a8" /><Relationship Type="http://schemas.openxmlformats.org/officeDocument/2006/relationships/slide" Target="/ppt/slides/slide3.xml" Id="R08eb8854268b48c3" /><Relationship Type="http://schemas.openxmlformats.org/officeDocument/2006/relationships/slide" Target="/ppt/slides/slide4.xml" Id="R1b9fb1d706f64e2c" /><Relationship Type="http://schemas.openxmlformats.org/officeDocument/2006/relationships/slide" Target="/ppt/slides/slide5.xml" Id="R6fe9dcefd5e04a20" /><Relationship Type="http://schemas.openxmlformats.org/officeDocument/2006/relationships/slide" Target="/ppt/slides/slide6.xml" Id="Re5b84f0e3df14a35" /><Relationship Type="http://schemas.openxmlformats.org/officeDocument/2006/relationships/slide" Target="/ppt/slides/slide7.xml" Id="R9f269478120b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2b2fc7841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8c358726b4908" /><Relationship Type="http://schemas.openxmlformats.org/officeDocument/2006/relationships/theme" Target="/ppt/slideMasters/theme/theme1.xml" Id="Re703d0c49cb6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8c358726b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eb64b652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ce6dc5d33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6be8d814f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7fedc65e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7b016d4d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6b68c3e31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be90c4454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