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eab9fe80d44ec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3f3aece49c14a46"/>
  </p:sldMasterIdLst>
  <p:sldIdLst>
    <p:sldId xmlns:r="http://schemas.openxmlformats.org/officeDocument/2006/relationships" id="256" r:id="R1fa125cad6a54b3d"/>
    <p:sldId xmlns:r="http://schemas.openxmlformats.org/officeDocument/2006/relationships" id="257" r:id="R0231c62e38ec40e1"/>
    <p:sldId xmlns:r="http://schemas.openxmlformats.org/officeDocument/2006/relationships" id="258" r:id="R572b9ed8274848f1"/>
    <p:sldId xmlns:r="http://schemas.openxmlformats.org/officeDocument/2006/relationships" id="259" r:id="R15811695f4384ae1"/>
    <p:sldId xmlns:r="http://schemas.openxmlformats.org/officeDocument/2006/relationships" id="260" r:id="R392118988b6543d2"/>
    <p:sldId xmlns:r="http://schemas.openxmlformats.org/officeDocument/2006/relationships" id="261" r:id="Rd09f77e04e704ad6"/>
    <p:sldId xmlns:r="http://schemas.openxmlformats.org/officeDocument/2006/relationships" id="262" r:id="Rc70fd7dbbdc64a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f3aece49c14a46" /><Relationship Type="http://schemas.openxmlformats.org/officeDocument/2006/relationships/slide" Target="/ppt/slides/slide1.xml" Id="R1fa125cad6a54b3d" /><Relationship Type="http://schemas.openxmlformats.org/officeDocument/2006/relationships/slide" Target="/ppt/slides/slide2.xml" Id="R0231c62e38ec40e1" /><Relationship Type="http://schemas.openxmlformats.org/officeDocument/2006/relationships/slide" Target="/ppt/slides/slide3.xml" Id="R572b9ed8274848f1" /><Relationship Type="http://schemas.openxmlformats.org/officeDocument/2006/relationships/slide" Target="/ppt/slides/slide4.xml" Id="R15811695f4384ae1" /><Relationship Type="http://schemas.openxmlformats.org/officeDocument/2006/relationships/slide" Target="/ppt/slides/slide5.xml" Id="R392118988b6543d2" /><Relationship Type="http://schemas.openxmlformats.org/officeDocument/2006/relationships/slide" Target="/ppt/slides/slide6.xml" Id="Rd09f77e04e704ad6" /><Relationship Type="http://schemas.openxmlformats.org/officeDocument/2006/relationships/slide" Target="/ppt/slides/slide7.xml" Id="Rc70fd7dbbdc64a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61e3614d3d4f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f9cc2519554076" /><Relationship Type="http://schemas.openxmlformats.org/officeDocument/2006/relationships/theme" Target="/ppt/slideMasters/theme/theme1.xml" Id="R8dd576c664f14b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f9cc25195540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c24cfa4bcb44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c33af767e14b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05a5d5a9a34f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e09a8ccec447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aa1c7eea0b40d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a2b0f96a464da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da9033ca2646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RED SAMURAI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SAMURAI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RED SAMURAI INVEST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SAMURAI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SAMURAI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SAMURAI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−20 779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600 015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SAMURAI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ALEKSANDER FREDRIKSEN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SAMURAI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Rienvegen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3737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935 005 019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SAMURAI INVEST AS</a:t>
            </a:r>
          </a:p>
        </p:txBody>
      </p:sp>
    </p:spTree>
  </p:cSld>
  <p:clrMapOvr>
    <a:masterClrMapping xmlns:a="http://schemas.openxmlformats.org/drawingml/2006/main"/>
  </p:clrMapOvr>
</p:sld>
</file>